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diagrams/drawing1.xml" ContentType="application/vnd.ms-office.drawingml.diagramDrawing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6" r:id="rId2"/>
    <p:sldId id="257" r:id="rId3"/>
    <p:sldId id="258" r:id="rId4"/>
    <p:sldId id="259" r:id="rId5"/>
    <p:sldId id="273" r:id="rId6"/>
    <p:sldId id="260" r:id="rId7"/>
    <p:sldId id="274" r:id="rId8"/>
    <p:sldId id="275" r:id="rId9"/>
    <p:sldId id="272" r:id="rId10"/>
    <p:sldId id="271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75" d="100"/>
          <a:sy n="75" d="100"/>
        </p:scale>
        <p:origin x="-480" y="-48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C87E1CF-8B55-4D15-9030-AB3F45DA56CE}" type="doc">
      <dgm:prSet loTypeId="urn:microsoft.com/office/officeart/2005/8/layout/orgChart1" loCatId="hierarchy" qsTypeId="urn:microsoft.com/office/officeart/2005/8/quickstyle/3d5" qsCatId="3D" csTypeId="urn:microsoft.com/office/officeart/2005/8/colors/accent1_2" csCatId="accent1" phldr="1"/>
      <dgm:spPr/>
      <dgm:t>
        <a:bodyPr/>
        <a:lstStyle/>
        <a:p>
          <a:endParaRPr lang="en-CA"/>
        </a:p>
      </dgm:t>
    </dgm:pt>
    <dgm:pt modelId="{54ED900F-567B-4C02-AFE1-86C2242A1CC7}">
      <dgm:prSet phldrT="[Text]"/>
      <dgm:spPr/>
      <dgm:t>
        <a:bodyPr/>
        <a:lstStyle/>
        <a:p>
          <a:r>
            <a:rPr lang="en-CA" b="1" dirty="0" smtClean="0">
              <a:solidFill>
                <a:srgbClr val="002060"/>
              </a:solidFill>
            </a:rPr>
            <a:t>Steering Committee</a:t>
          </a:r>
          <a:endParaRPr lang="en-CA" b="1" dirty="0">
            <a:solidFill>
              <a:srgbClr val="002060"/>
            </a:solidFill>
          </a:endParaRPr>
        </a:p>
      </dgm:t>
    </dgm:pt>
    <dgm:pt modelId="{4764A095-4D8E-42CE-9126-D11DCC837942}" type="parTrans" cxnId="{E6F94296-9C27-43E2-90D2-51FB6F7B19B2}">
      <dgm:prSet/>
      <dgm:spPr/>
      <dgm:t>
        <a:bodyPr/>
        <a:lstStyle/>
        <a:p>
          <a:endParaRPr lang="en-CA"/>
        </a:p>
      </dgm:t>
    </dgm:pt>
    <dgm:pt modelId="{7CA180A9-EF72-4F04-8447-5C71A7AF820D}" type="sibTrans" cxnId="{E6F94296-9C27-43E2-90D2-51FB6F7B19B2}">
      <dgm:prSet/>
      <dgm:spPr/>
      <dgm:t>
        <a:bodyPr/>
        <a:lstStyle/>
        <a:p>
          <a:endParaRPr lang="en-CA"/>
        </a:p>
      </dgm:t>
    </dgm:pt>
    <dgm:pt modelId="{8B7DB732-0FA0-4791-A43B-9C18057F8855}" type="asst">
      <dgm:prSet phldrT="[Text]"/>
      <dgm:spPr/>
      <dgm:t>
        <a:bodyPr/>
        <a:lstStyle/>
        <a:p>
          <a:r>
            <a:rPr lang="en-CA" b="1" dirty="0" err="1" smtClean="0">
              <a:solidFill>
                <a:srgbClr val="002060"/>
              </a:solidFill>
            </a:rPr>
            <a:t>Sr</a:t>
          </a:r>
          <a:r>
            <a:rPr lang="en-CA" b="1" dirty="0" smtClean="0">
              <a:solidFill>
                <a:srgbClr val="002060"/>
              </a:solidFill>
            </a:rPr>
            <a:t> Manager Business Information</a:t>
          </a:r>
        </a:p>
      </dgm:t>
    </dgm:pt>
    <dgm:pt modelId="{3DFCADA3-62C4-4589-A43D-F3ED77DE47C2}" type="parTrans" cxnId="{564FB51F-CBA4-4F47-BF5D-9423C539F010}">
      <dgm:prSet/>
      <dgm:spPr/>
      <dgm:t>
        <a:bodyPr/>
        <a:lstStyle/>
        <a:p>
          <a:endParaRPr lang="en-CA"/>
        </a:p>
      </dgm:t>
    </dgm:pt>
    <dgm:pt modelId="{23441D46-F499-4643-AC47-80216A3131DC}" type="sibTrans" cxnId="{564FB51F-CBA4-4F47-BF5D-9423C539F010}">
      <dgm:prSet/>
      <dgm:spPr/>
      <dgm:t>
        <a:bodyPr/>
        <a:lstStyle/>
        <a:p>
          <a:endParaRPr lang="en-CA"/>
        </a:p>
      </dgm:t>
    </dgm:pt>
    <dgm:pt modelId="{5643B836-881F-4E10-9344-6029ED0B1741}">
      <dgm:prSet/>
      <dgm:spPr/>
      <dgm:t>
        <a:bodyPr/>
        <a:lstStyle/>
        <a:p>
          <a:r>
            <a:rPr lang="en-CA" b="1" dirty="0" err="1" smtClean="0">
              <a:solidFill>
                <a:srgbClr val="002060"/>
              </a:solidFill>
            </a:rPr>
            <a:t>Prov</a:t>
          </a:r>
          <a:r>
            <a:rPr lang="en-CA" b="1" dirty="0" smtClean="0">
              <a:solidFill>
                <a:srgbClr val="002060"/>
              </a:solidFill>
            </a:rPr>
            <a:t> GIS Coordinator</a:t>
          </a:r>
        </a:p>
      </dgm:t>
    </dgm:pt>
    <dgm:pt modelId="{8BD801DB-9BD9-400B-8662-FBF4964DD49B}" type="parTrans" cxnId="{9313954D-C9FD-4C0C-ACE3-6F3F01B604BA}">
      <dgm:prSet/>
      <dgm:spPr/>
      <dgm:t>
        <a:bodyPr/>
        <a:lstStyle/>
        <a:p>
          <a:endParaRPr lang="en-CA"/>
        </a:p>
      </dgm:t>
    </dgm:pt>
    <dgm:pt modelId="{81E57294-0C14-44A3-A89A-E41DF916C5CA}" type="sibTrans" cxnId="{9313954D-C9FD-4C0C-ACE3-6F3F01B604BA}">
      <dgm:prSet/>
      <dgm:spPr/>
      <dgm:t>
        <a:bodyPr/>
        <a:lstStyle/>
        <a:p>
          <a:endParaRPr lang="en-CA"/>
        </a:p>
      </dgm:t>
    </dgm:pt>
    <dgm:pt modelId="{A37AC5FE-DD4B-4080-802E-1C8D853878C2}">
      <dgm:prSet/>
      <dgm:spPr/>
      <dgm:t>
        <a:bodyPr/>
        <a:lstStyle/>
        <a:p>
          <a:r>
            <a:rPr lang="en-CA" b="1" dirty="0" smtClean="0">
              <a:solidFill>
                <a:srgbClr val="002060"/>
              </a:solidFill>
            </a:rPr>
            <a:t>Pilot’s GIS Coordinator</a:t>
          </a:r>
        </a:p>
        <a:p>
          <a:endParaRPr lang="en-CA" dirty="0"/>
        </a:p>
      </dgm:t>
    </dgm:pt>
    <dgm:pt modelId="{3C031075-FBDA-4B1D-A294-A7075F400031}" type="parTrans" cxnId="{33CF4E71-425F-4B94-9297-1228F933E9C0}">
      <dgm:prSet/>
      <dgm:spPr/>
      <dgm:t>
        <a:bodyPr/>
        <a:lstStyle/>
        <a:p>
          <a:endParaRPr lang="en-CA"/>
        </a:p>
      </dgm:t>
    </dgm:pt>
    <dgm:pt modelId="{55876C13-DE6F-4AAF-8005-4BEDD4102064}" type="sibTrans" cxnId="{33CF4E71-425F-4B94-9297-1228F933E9C0}">
      <dgm:prSet/>
      <dgm:spPr/>
      <dgm:t>
        <a:bodyPr/>
        <a:lstStyle/>
        <a:p>
          <a:endParaRPr lang="en-CA"/>
        </a:p>
      </dgm:t>
    </dgm:pt>
    <dgm:pt modelId="{E11B4875-35D4-404E-AFAA-B1CE816D8EF6}" type="asst">
      <dgm:prSet/>
      <dgm:spPr/>
      <dgm:t>
        <a:bodyPr/>
        <a:lstStyle/>
        <a:p>
          <a:r>
            <a:rPr lang="en-CA" b="1" dirty="0" smtClean="0">
              <a:solidFill>
                <a:srgbClr val="002060"/>
              </a:solidFill>
            </a:rPr>
            <a:t>TCC</a:t>
          </a:r>
        </a:p>
        <a:p>
          <a:r>
            <a:rPr lang="en-CA" b="0" dirty="0" smtClean="0">
              <a:solidFill>
                <a:srgbClr val="0070C0"/>
              </a:solidFill>
            </a:rPr>
            <a:t>Lubna Kahn</a:t>
          </a:r>
        </a:p>
        <a:p>
          <a:r>
            <a:rPr lang="en-CA" dirty="0" smtClean="0"/>
            <a:t>Vacant</a:t>
          </a:r>
          <a:endParaRPr lang="en-CA" dirty="0"/>
        </a:p>
      </dgm:t>
    </dgm:pt>
    <dgm:pt modelId="{7565ADAF-C91C-4E48-BD66-98FCB00634A8}" type="parTrans" cxnId="{E176629F-C50A-4982-8396-948377E755FE}">
      <dgm:prSet/>
      <dgm:spPr/>
      <dgm:t>
        <a:bodyPr/>
        <a:lstStyle/>
        <a:p>
          <a:endParaRPr lang="en-CA"/>
        </a:p>
      </dgm:t>
    </dgm:pt>
    <dgm:pt modelId="{05E2C88A-3F4A-41EC-BC35-1773A0814F5E}" type="sibTrans" cxnId="{E176629F-C50A-4982-8396-948377E755FE}">
      <dgm:prSet/>
      <dgm:spPr/>
      <dgm:t>
        <a:bodyPr/>
        <a:lstStyle/>
        <a:p>
          <a:endParaRPr lang="en-CA"/>
        </a:p>
      </dgm:t>
    </dgm:pt>
    <dgm:pt modelId="{52C137FD-2847-48ED-BAC8-740FF5D7FA0E}" type="asst">
      <dgm:prSet/>
      <dgm:spPr/>
      <dgm:t>
        <a:bodyPr/>
        <a:lstStyle/>
        <a:p>
          <a:r>
            <a:rPr lang="en-CA" b="1" dirty="0" smtClean="0">
              <a:solidFill>
                <a:srgbClr val="002060"/>
              </a:solidFill>
            </a:rPr>
            <a:t>TPG</a:t>
          </a:r>
        </a:p>
        <a:p>
          <a:r>
            <a:rPr lang="en-CA" b="0" dirty="0" smtClean="0">
              <a:solidFill>
                <a:srgbClr val="0070C0"/>
              </a:solidFill>
            </a:rPr>
            <a:t>Deanna Leask</a:t>
          </a:r>
          <a:br>
            <a:rPr lang="en-CA" b="0" dirty="0" smtClean="0">
              <a:solidFill>
                <a:srgbClr val="0070C0"/>
              </a:solidFill>
            </a:rPr>
          </a:br>
          <a:endParaRPr lang="en-CA" b="0" dirty="0" smtClean="0">
            <a:solidFill>
              <a:srgbClr val="0070C0"/>
            </a:solidFill>
          </a:endParaRPr>
        </a:p>
        <a:p>
          <a:r>
            <a:rPr lang="en-CA" b="0" dirty="0" smtClean="0">
              <a:solidFill>
                <a:srgbClr val="7030A0"/>
              </a:solidFill>
            </a:rPr>
            <a:t>Stafford Shuman</a:t>
          </a:r>
        </a:p>
        <a:p>
          <a:r>
            <a:rPr lang="en-CA" dirty="0" smtClean="0"/>
            <a:t/>
          </a:r>
          <a:br>
            <a:rPr lang="en-CA" dirty="0" smtClean="0"/>
          </a:br>
          <a:r>
            <a:rPr lang="en-CA" dirty="0" smtClean="0"/>
            <a:t>Chris Turner</a:t>
          </a:r>
          <a:r>
            <a:rPr lang="en-CA" dirty="0" smtClean="0">
              <a:solidFill>
                <a:srgbClr val="7030A0"/>
              </a:solidFill>
            </a:rPr>
            <a:t/>
          </a:r>
          <a:br>
            <a:rPr lang="en-CA" dirty="0" smtClean="0">
              <a:solidFill>
                <a:srgbClr val="7030A0"/>
              </a:solidFill>
            </a:rPr>
          </a:br>
          <a:endParaRPr lang="en-CA" dirty="0">
            <a:solidFill>
              <a:srgbClr val="7030A0"/>
            </a:solidFill>
          </a:endParaRPr>
        </a:p>
      </dgm:t>
    </dgm:pt>
    <dgm:pt modelId="{220D01FD-A6CD-4AD4-98CB-97D7F02F92F2}" type="parTrans" cxnId="{D6D13DAD-9BB0-4053-9F60-070A6F4ADC0E}">
      <dgm:prSet/>
      <dgm:spPr/>
      <dgm:t>
        <a:bodyPr/>
        <a:lstStyle/>
        <a:p>
          <a:endParaRPr lang="en-CA"/>
        </a:p>
      </dgm:t>
    </dgm:pt>
    <dgm:pt modelId="{DFC6B8CA-92D0-4AA4-AF23-A2CD9B5389CC}" type="sibTrans" cxnId="{D6D13DAD-9BB0-4053-9F60-070A6F4ADC0E}">
      <dgm:prSet/>
      <dgm:spPr/>
      <dgm:t>
        <a:bodyPr/>
        <a:lstStyle/>
        <a:p>
          <a:endParaRPr lang="en-CA"/>
        </a:p>
      </dgm:t>
    </dgm:pt>
    <dgm:pt modelId="{6088D75D-2132-4629-887F-B5EFCC722595}" type="asst">
      <dgm:prSet/>
      <dgm:spPr/>
      <dgm:t>
        <a:bodyPr/>
        <a:lstStyle/>
        <a:p>
          <a:r>
            <a:rPr lang="en-CA" b="1" dirty="0" smtClean="0">
              <a:solidFill>
                <a:srgbClr val="002060"/>
              </a:solidFill>
            </a:rPr>
            <a:t>TPL</a:t>
          </a:r>
        </a:p>
        <a:p>
          <a:r>
            <a:rPr lang="en-CA" b="0" dirty="0" smtClean="0">
              <a:solidFill>
                <a:srgbClr val="0070C0"/>
              </a:solidFill>
            </a:rPr>
            <a:t>Vacant</a:t>
          </a:r>
        </a:p>
        <a:p>
          <a:r>
            <a:rPr lang="en-CA" dirty="0" smtClean="0"/>
            <a:t>Lisa Conroy (TCC -80%)</a:t>
          </a:r>
          <a:br>
            <a:rPr lang="en-CA" dirty="0" smtClean="0"/>
          </a:br>
          <a:r>
            <a:rPr lang="en-CA" dirty="0" smtClean="0"/>
            <a:t>Gwen Brace</a:t>
          </a:r>
        </a:p>
      </dgm:t>
    </dgm:pt>
    <dgm:pt modelId="{56133502-7CC2-4798-A187-FF8DEF32092E}" type="parTrans" cxnId="{A4E3465E-B1B2-44C4-90D4-286CB650856F}">
      <dgm:prSet/>
      <dgm:spPr/>
      <dgm:t>
        <a:bodyPr/>
        <a:lstStyle/>
        <a:p>
          <a:endParaRPr lang="en-CA"/>
        </a:p>
      </dgm:t>
    </dgm:pt>
    <dgm:pt modelId="{0BEDFE1B-9C3A-4BE7-9F96-4A2E8A9F3916}" type="sibTrans" cxnId="{A4E3465E-B1B2-44C4-90D4-286CB650856F}">
      <dgm:prSet/>
      <dgm:spPr/>
      <dgm:t>
        <a:bodyPr/>
        <a:lstStyle/>
        <a:p>
          <a:endParaRPr lang="en-CA"/>
        </a:p>
      </dgm:t>
    </dgm:pt>
    <dgm:pt modelId="{8FB3E9D7-086D-4D3A-8212-957509DD77A6}" type="asst">
      <dgm:prSet/>
      <dgm:spPr/>
      <dgm:t>
        <a:bodyPr/>
        <a:lstStyle/>
        <a:p>
          <a:r>
            <a:rPr lang="en-CA" b="1" dirty="0" smtClean="0">
              <a:solidFill>
                <a:srgbClr val="002060"/>
              </a:solidFill>
            </a:rPr>
            <a:t>TSN</a:t>
          </a:r>
        </a:p>
        <a:p>
          <a:r>
            <a:rPr lang="en-CA" b="0" dirty="0" smtClean="0">
              <a:solidFill>
                <a:srgbClr val="0070C0"/>
              </a:solidFill>
            </a:rPr>
            <a:t>Andy Fraser</a:t>
          </a:r>
        </a:p>
        <a:p>
          <a:r>
            <a:rPr lang="en-CA" dirty="0" smtClean="0"/>
            <a:t>Ian Niblett</a:t>
          </a:r>
          <a:br>
            <a:rPr lang="en-CA" dirty="0" smtClean="0"/>
          </a:br>
          <a:r>
            <a:rPr lang="en-CA" dirty="0" smtClean="0"/>
            <a:t>Deb Sewell</a:t>
          </a:r>
          <a:endParaRPr lang="en-CA" dirty="0"/>
        </a:p>
      </dgm:t>
    </dgm:pt>
    <dgm:pt modelId="{85AA750F-79C2-4547-B070-0B33CC2B4558}" type="parTrans" cxnId="{8B434033-E196-4986-BB00-9896DABCE59F}">
      <dgm:prSet/>
      <dgm:spPr/>
      <dgm:t>
        <a:bodyPr/>
        <a:lstStyle/>
        <a:p>
          <a:endParaRPr lang="en-CA"/>
        </a:p>
      </dgm:t>
    </dgm:pt>
    <dgm:pt modelId="{B535791B-4735-4D37-BE67-97EB3F95F3BC}" type="sibTrans" cxnId="{8B434033-E196-4986-BB00-9896DABCE59F}">
      <dgm:prSet/>
      <dgm:spPr/>
      <dgm:t>
        <a:bodyPr/>
        <a:lstStyle/>
        <a:p>
          <a:endParaRPr lang="en-CA"/>
        </a:p>
      </dgm:t>
    </dgm:pt>
    <dgm:pt modelId="{0ADE04ED-339C-4EF6-AACE-7CDD63C4AFFE}" type="pres">
      <dgm:prSet presAssocID="{8C87E1CF-8B55-4D15-9030-AB3F45DA56CE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CA"/>
        </a:p>
      </dgm:t>
    </dgm:pt>
    <dgm:pt modelId="{53D3A4EA-6FEB-4FC3-BAD9-3C6D0382D732}" type="pres">
      <dgm:prSet presAssocID="{54ED900F-567B-4C02-AFE1-86C2242A1CC7}" presName="hierRoot1" presStyleCnt="0">
        <dgm:presLayoutVars>
          <dgm:hierBranch val="init"/>
        </dgm:presLayoutVars>
      </dgm:prSet>
      <dgm:spPr/>
    </dgm:pt>
    <dgm:pt modelId="{29CB77AC-B07D-4B5A-A780-4527DE95C694}" type="pres">
      <dgm:prSet presAssocID="{54ED900F-567B-4C02-AFE1-86C2242A1CC7}" presName="rootComposite1" presStyleCnt="0"/>
      <dgm:spPr/>
    </dgm:pt>
    <dgm:pt modelId="{4FD7DE52-95A4-4834-859F-B8B8847A27CB}" type="pres">
      <dgm:prSet presAssocID="{54ED900F-567B-4C02-AFE1-86C2242A1CC7}" presName="rootText1" presStyleLbl="node0" presStyleIdx="0" presStyleCnt="1" custLinFactX="-138150" custLinFactNeighborX="-200000" custLinFactNeighborY="24615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D2BA34C5-B6CE-4443-B7F9-32A4C1149C74}" type="pres">
      <dgm:prSet presAssocID="{54ED900F-567B-4C02-AFE1-86C2242A1CC7}" presName="rootConnector1" presStyleLbl="node1" presStyleIdx="0" presStyleCnt="0"/>
      <dgm:spPr/>
      <dgm:t>
        <a:bodyPr/>
        <a:lstStyle/>
        <a:p>
          <a:endParaRPr lang="en-CA"/>
        </a:p>
      </dgm:t>
    </dgm:pt>
    <dgm:pt modelId="{A22670D8-95B4-4753-B8F7-5A5541780E79}" type="pres">
      <dgm:prSet presAssocID="{54ED900F-567B-4C02-AFE1-86C2242A1CC7}" presName="hierChild2" presStyleCnt="0"/>
      <dgm:spPr/>
    </dgm:pt>
    <dgm:pt modelId="{3C4EF0B9-9722-480F-BC8B-92AD2B96C80A}" type="pres">
      <dgm:prSet presAssocID="{54ED900F-567B-4C02-AFE1-86C2242A1CC7}" presName="hierChild3" presStyleCnt="0"/>
      <dgm:spPr/>
    </dgm:pt>
    <dgm:pt modelId="{79859AC6-5A33-4820-8636-3E3549CCAF5B}" type="pres">
      <dgm:prSet presAssocID="{3DFCADA3-62C4-4589-A43D-F3ED77DE47C2}" presName="Name111" presStyleLbl="parChTrans1D2" presStyleIdx="0" presStyleCnt="1"/>
      <dgm:spPr/>
      <dgm:t>
        <a:bodyPr/>
        <a:lstStyle/>
        <a:p>
          <a:endParaRPr lang="en-CA"/>
        </a:p>
      </dgm:t>
    </dgm:pt>
    <dgm:pt modelId="{6A00304D-599B-47C2-ABF5-F47EB4930B77}" type="pres">
      <dgm:prSet presAssocID="{8B7DB732-0FA0-4791-A43B-9C18057F8855}" presName="hierRoot3" presStyleCnt="0">
        <dgm:presLayoutVars>
          <dgm:hierBranch val="init"/>
        </dgm:presLayoutVars>
      </dgm:prSet>
      <dgm:spPr/>
    </dgm:pt>
    <dgm:pt modelId="{8E7D1762-B8C6-422D-AD72-933168ED0D6A}" type="pres">
      <dgm:prSet presAssocID="{8B7DB732-0FA0-4791-A43B-9C18057F8855}" presName="rootComposite3" presStyleCnt="0"/>
      <dgm:spPr/>
    </dgm:pt>
    <dgm:pt modelId="{359D4A13-69C4-49E1-A8C4-B9D3D2447A7E}" type="pres">
      <dgm:prSet presAssocID="{8B7DB732-0FA0-4791-A43B-9C18057F8855}" presName="rootText3" presStyleLbl="asst1" presStyleIdx="0" presStyleCnt="1" custLinFactNeighborX="-71151" custLinFactNeighborY="-41684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132839A8-0411-4171-B8EA-98D822DAA015}" type="pres">
      <dgm:prSet presAssocID="{8B7DB732-0FA0-4791-A43B-9C18057F8855}" presName="rootConnector3" presStyleLbl="asst1" presStyleIdx="0" presStyleCnt="1"/>
      <dgm:spPr/>
      <dgm:t>
        <a:bodyPr/>
        <a:lstStyle/>
        <a:p>
          <a:endParaRPr lang="en-CA"/>
        </a:p>
      </dgm:t>
    </dgm:pt>
    <dgm:pt modelId="{270FE8EB-4365-45A9-B702-D2DF7F18BC0E}" type="pres">
      <dgm:prSet presAssocID="{8B7DB732-0FA0-4791-A43B-9C18057F8855}" presName="hierChild6" presStyleCnt="0"/>
      <dgm:spPr/>
    </dgm:pt>
    <dgm:pt modelId="{53C90386-0FFA-4204-9B79-8B57EEFE485C}" type="pres">
      <dgm:prSet presAssocID="{8BD801DB-9BD9-400B-8662-FBF4964DD49B}" presName="Name37" presStyleLbl="parChTrans1D3" presStyleIdx="0" presStyleCnt="1"/>
      <dgm:spPr/>
      <dgm:t>
        <a:bodyPr/>
        <a:lstStyle/>
        <a:p>
          <a:endParaRPr lang="en-CA"/>
        </a:p>
      </dgm:t>
    </dgm:pt>
    <dgm:pt modelId="{B9910E14-60CF-488F-A309-33E853A93248}" type="pres">
      <dgm:prSet presAssocID="{5643B836-881F-4E10-9344-6029ED0B1741}" presName="hierRoot2" presStyleCnt="0">
        <dgm:presLayoutVars>
          <dgm:hierBranch val="init"/>
        </dgm:presLayoutVars>
      </dgm:prSet>
      <dgm:spPr/>
    </dgm:pt>
    <dgm:pt modelId="{88E97DA4-3898-4BF4-A09F-09C85942A2FA}" type="pres">
      <dgm:prSet presAssocID="{5643B836-881F-4E10-9344-6029ED0B1741}" presName="rootComposite" presStyleCnt="0"/>
      <dgm:spPr/>
    </dgm:pt>
    <dgm:pt modelId="{9983294A-EF4B-408D-A046-03585A63D49B}" type="pres">
      <dgm:prSet presAssocID="{5643B836-881F-4E10-9344-6029ED0B1741}" presName="rootText" presStyleLbl="node3" presStyleIdx="0" presStyleCnt="1" custLinFactNeighborX="-71151" custLinFactNeighborY="-41684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21BE3387-DB3D-4A3A-9D56-217A3E1E89D8}" type="pres">
      <dgm:prSet presAssocID="{5643B836-881F-4E10-9344-6029ED0B1741}" presName="rootConnector" presStyleLbl="node3" presStyleIdx="0" presStyleCnt="1"/>
      <dgm:spPr/>
      <dgm:t>
        <a:bodyPr/>
        <a:lstStyle/>
        <a:p>
          <a:endParaRPr lang="en-CA"/>
        </a:p>
      </dgm:t>
    </dgm:pt>
    <dgm:pt modelId="{14AF863A-C98F-463B-9ECF-F7FD3069591A}" type="pres">
      <dgm:prSet presAssocID="{5643B836-881F-4E10-9344-6029ED0B1741}" presName="hierChild4" presStyleCnt="0"/>
      <dgm:spPr/>
    </dgm:pt>
    <dgm:pt modelId="{D11EE3CD-DA15-4277-9C08-A6516ABC9D4E}" type="pres">
      <dgm:prSet presAssocID="{3C031075-FBDA-4B1D-A294-A7075F400031}" presName="Name37" presStyleLbl="parChTrans1D4" presStyleIdx="0" presStyleCnt="5"/>
      <dgm:spPr/>
      <dgm:t>
        <a:bodyPr/>
        <a:lstStyle/>
        <a:p>
          <a:endParaRPr lang="en-CA"/>
        </a:p>
      </dgm:t>
    </dgm:pt>
    <dgm:pt modelId="{6BE0FD7F-96B1-4E01-8BAF-C5E7FF07213B}" type="pres">
      <dgm:prSet presAssocID="{A37AC5FE-DD4B-4080-802E-1C8D853878C2}" presName="hierRoot2" presStyleCnt="0">
        <dgm:presLayoutVars>
          <dgm:hierBranch val="init"/>
        </dgm:presLayoutVars>
      </dgm:prSet>
      <dgm:spPr/>
    </dgm:pt>
    <dgm:pt modelId="{4C79DA9C-8BB0-4D98-86CD-4566E271B83E}" type="pres">
      <dgm:prSet presAssocID="{A37AC5FE-DD4B-4080-802E-1C8D853878C2}" presName="rootComposite" presStyleCnt="0"/>
      <dgm:spPr/>
    </dgm:pt>
    <dgm:pt modelId="{13D51603-7E80-4CA7-B385-CC4AA9ED2B4E}" type="pres">
      <dgm:prSet presAssocID="{A37AC5FE-DD4B-4080-802E-1C8D853878C2}" presName="rootText" presStyleLbl="node4" presStyleIdx="0" presStyleCnt="1" custLinFactNeighborX="65874" custLinFactNeighborY="-39332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56080645-7F8C-49A8-AFA2-584730135E98}" type="pres">
      <dgm:prSet presAssocID="{A37AC5FE-DD4B-4080-802E-1C8D853878C2}" presName="rootConnector" presStyleLbl="node4" presStyleIdx="0" presStyleCnt="1"/>
      <dgm:spPr/>
      <dgm:t>
        <a:bodyPr/>
        <a:lstStyle/>
        <a:p>
          <a:endParaRPr lang="en-CA"/>
        </a:p>
      </dgm:t>
    </dgm:pt>
    <dgm:pt modelId="{2DD9D535-58BE-4B43-B4B1-5CE10118F20E}" type="pres">
      <dgm:prSet presAssocID="{A37AC5FE-DD4B-4080-802E-1C8D853878C2}" presName="hierChild4" presStyleCnt="0"/>
      <dgm:spPr/>
    </dgm:pt>
    <dgm:pt modelId="{8C4A9FC0-94A0-42EF-8A3E-17B3E07090CB}" type="pres">
      <dgm:prSet presAssocID="{A37AC5FE-DD4B-4080-802E-1C8D853878C2}" presName="hierChild5" presStyleCnt="0"/>
      <dgm:spPr/>
    </dgm:pt>
    <dgm:pt modelId="{03D4B553-B9EF-43C4-85CB-1973C6D34E3B}" type="pres">
      <dgm:prSet presAssocID="{7565ADAF-C91C-4E48-BD66-98FCB00634A8}" presName="Name111" presStyleLbl="parChTrans1D4" presStyleIdx="1" presStyleCnt="5"/>
      <dgm:spPr/>
      <dgm:t>
        <a:bodyPr/>
        <a:lstStyle/>
        <a:p>
          <a:endParaRPr lang="en-CA"/>
        </a:p>
      </dgm:t>
    </dgm:pt>
    <dgm:pt modelId="{EA4AF6C9-0003-46CD-8773-8B87534C6FDE}" type="pres">
      <dgm:prSet presAssocID="{E11B4875-35D4-404E-AFAA-B1CE816D8EF6}" presName="hierRoot3" presStyleCnt="0">
        <dgm:presLayoutVars>
          <dgm:hierBranch val="init"/>
        </dgm:presLayoutVars>
      </dgm:prSet>
      <dgm:spPr/>
    </dgm:pt>
    <dgm:pt modelId="{7D32158A-6A2C-4984-9167-44B6F594D548}" type="pres">
      <dgm:prSet presAssocID="{E11B4875-35D4-404E-AFAA-B1CE816D8EF6}" presName="rootComposite3" presStyleCnt="0"/>
      <dgm:spPr/>
    </dgm:pt>
    <dgm:pt modelId="{588C832C-AA92-4643-8CD9-4CF91F829772}" type="pres">
      <dgm:prSet presAssocID="{E11B4875-35D4-404E-AFAA-B1CE816D8EF6}" presName="rootText3" presStyleLbl="asst4" presStyleIdx="0" presStyleCnt="4" custLinFactX="100000" custLinFactNeighborX="108383" custLinFactNeighborY="-42548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F901E2DA-7209-4621-B84F-093D956B652F}" type="pres">
      <dgm:prSet presAssocID="{E11B4875-35D4-404E-AFAA-B1CE816D8EF6}" presName="rootConnector3" presStyleLbl="asst4" presStyleIdx="0" presStyleCnt="4"/>
      <dgm:spPr/>
      <dgm:t>
        <a:bodyPr/>
        <a:lstStyle/>
        <a:p>
          <a:endParaRPr lang="en-CA"/>
        </a:p>
      </dgm:t>
    </dgm:pt>
    <dgm:pt modelId="{B66FE58E-74F1-4CE5-A304-1A032205CFA4}" type="pres">
      <dgm:prSet presAssocID="{E11B4875-35D4-404E-AFAA-B1CE816D8EF6}" presName="hierChild6" presStyleCnt="0"/>
      <dgm:spPr/>
    </dgm:pt>
    <dgm:pt modelId="{17865511-6F0B-4E9B-B71B-5F1E78AE79C7}" type="pres">
      <dgm:prSet presAssocID="{E11B4875-35D4-404E-AFAA-B1CE816D8EF6}" presName="hierChild7" presStyleCnt="0"/>
      <dgm:spPr/>
    </dgm:pt>
    <dgm:pt modelId="{5533D006-9BED-41B6-B136-DC8508935C5F}" type="pres">
      <dgm:prSet presAssocID="{220D01FD-A6CD-4AD4-98CB-97D7F02F92F2}" presName="Name111" presStyleLbl="parChTrans1D4" presStyleIdx="2" presStyleCnt="5"/>
      <dgm:spPr/>
      <dgm:t>
        <a:bodyPr/>
        <a:lstStyle/>
        <a:p>
          <a:endParaRPr lang="en-CA"/>
        </a:p>
      </dgm:t>
    </dgm:pt>
    <dgm:pt modelId="{DDE25FFA-17C2-4A0F-A683-76589F7B3781}" type="pres">
      <dgm:prSet presAssocID="{52C137FD-2847-48ED-BAC8-740FF5D7FA0E}" presName="hierRoot3" presStyleCnt="0">
        <dgm:presLayoutVars>
          <dgm:hierBranch val="init"/>
        </dgm:presLayoutVars>
      </dgm:prSet>
      <dgm:spPr/>
    </dgm:pt>
    <dgm:pt modelId="{3E5176A1-F721-4703-8FBA-50A0BFD78F11}" type="pres">
      <dgm:prSet presAssocID="{52C137FD-2847-48ED-BAC8-740FF5D7FA0E}" presName="rootComposite3" presStyleCnt="0"/>
      <dgm:spPr/>
    </dgm:pt>
    <dgm:pt modelId="{CB035FFB-9012-419E-8B99-A2828757EEB9}" type="pres">
      <dgm:prSet presAssocID="{52C137FD-2847-48ED-BAC8-740FF5D7FA0E}" presName="rootText3" presStyleLbl="asst4" presStyleIdx="1" presStyleCnt="4" custLinFactX="100000" custLinFactNeighborX="108383" custLinFactNeighborY="-42548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1043E14E-52CA-400C-9C8A-A567A4E16A2F}" type="pres">
      <dgm:prSet presAssocID="{52C137FD-2847-48ED-BAC8-740FF5D7FA0E}" presName="rootConnector3" presStyleLbl="asst4" presStyleIdx="1" presStyleCnt="4"/>
      <dgm:spPr/>
      <dgm:t>
        <a:bodyPr/>
        <a:lstStyle/>
        <a:p>
          <a:endParaRPr lang="en-CA"/>
        </a:p>
      </dgm:t>
    </dgm:pt>
    <dgm:pt modelId="{740202AE-1510-41A9-BE9C-90264821E8BE}" type="pres">
      <dgm:prSet presAssocID="{52C137FD-2847-48ED-BAC8-740FF5D7FA0E}" presName="hierChild6" presStyleCnt="0"/>
      <dgm:spPr/>
    </dgm:pt>
    <dgm:pt modelId="{EC16240E-CC0C-419A-9AB2-CD81D8B7E2C5}" type="pres">
      <dgm:prSet presAssocID="{52C137FD-2847-48ED-BAC8-740FF5D7FA0E}" presName="hierChild7" presStyleCnt="0"/>
      <dgm:spPr/>
    </dgm:pt>
    <dgm:pt modelId="{F3B7D1D4-C4A0-4D12-8118-8DD124559BAF}" type="pres">
      <dgm:prSet presAssocID="{56133502-7CC2-4798-A187-FF8DEF32092E}" presName="Name111" presStyleLbl="parChTrans1D4" presStyleIdx="3" presStyleCnt="5"/>
      <dgm:spPr/>
      <dgm:t>
        <a:bodyPr/>
        <a:lstStyle/>
        <a:p>
          <a:endParaRPr lang="en-CA"/>
        </a:p>
      </dgm:t>
    </dgm:pt>
    <dgm:pt modelId="{222C8E99-E3BF-46AE-AAA6-86BA82AB9A1C}" type="pres">
      <dgm:prSet presAssocID="{6088D75D-2132-4629-887F-B5EFCC722595}" presName="hierRoot3" presStyleCnt="0">
        <dgm:presLayoutVars>
          <dgm:hierBranch val="init"/>
        </dgm:presLayoutVars>
      </dgm:prSet>
      <dgm:spPr/>
    </dgm:pt>
    <dgm:pt modelId="{1ACB0B37-16B6-476F-B49E-2B1F435EF4C0}" type="pres">
      <dgm:prSet presAssocID="{6088D75D-2132-4629-887F-B5EFCC722595}" presName="rootComposite3" presStyleCnt="0"/>
      <dgm:spPr/>
    </dgm:pt>
    <dgm:pt modelId="{2F8441FE-8A20-445E-A026-0BA073933E4D}" type="pres">
      <dgm:prSet presAssocID="{6088D75D-2132-4629-887F-B5EFCC722595}" presName="rootText3" presStyleLbl="asst4" presStyleIdx="2" presStyleCnt="4" custLinFactX="100000" custLinFactNeighborX="108383" custLinFactNeighborY="-42548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8E163CCA-46FB-4B41-B915-00DDC9F6B2EE}" type="pres">
      <dgm:prSet presAssocID="{6088D75D-2132-4629-887F-B5EFCC722595}" presName="rootConnector3" presStyleLbl="asst4" presStyleIdx="2" presStyleCnt="4"/>
      <dgm:spPr/>
      <dgm:t>
        <a:bodyPr/>
        <a:lstStyle/>
        <a:p>
          <a:endParaRPr lang="en-CA"/>
        </a:p>
      </dgm:t>
    </dgm:pt>
    <dgm:pt modelId="{DC0366D5-4E64-4C2E-90DD-92D2233FB253}" type="pres">
      <dgm:prSet presAssocID="{6088D75D-2132-4629-887F-B5EFCC722595}" presName="hierChild6" presStyleCnt="0"/>
      <dgm:spPr/>
    </dgm:pt>
    <dgm:pt modelId="{37C72476-7572-4FD5-9217-9276F2F8ABAE}" type="pres">
      <dgm:prSet presAssocID="{6088D75D-2132-4629-887F-B5EFCC722595}" presName="hierChild7" presStyleCnt="0"/>
      <dgm:spPr/>
    </dgm:pt>
    <dgm:pt modelId="{D09626A1-602E-4688-86F1-576EDC13A9F2}" type="pres">
      <dgm:prSet presAssocID="{85AA750F-79C2-4547-B070-0B33CC2B4558}" presName="Name111" presStyleLbl="parChTrans1D4" presStyleIdx="4" presStyleCnt="5"/>
      <dgm:spPr/>
      <dgm:t>
        <a:bodyPr/>
        <a:lstStyle/>
        <a:p>
          <a:endParaRPr lang="en-CA"/>
        </a:p>
      </dgm:t>
    </dgm:pt>
    <dgm:pt modelId="{989770CD-1588-4C5D-8AF4-53A0B6C95947}" type="pres">
      <dgm:prSet presAssocID="{8FB3E9D7-086D-4D3A-8212-957509DD77A6}" presName="hierRoot3" presStyleCnt="0">
        <dgm:presLayoutVars>
          <dgm:hierBranch val="init"/>
        </dgm:presLayoutVars>
      </dgm:prSet>
      <dgm:spPr/>
    </dgm:pt>
    <dgm:pt modelId="{D141F191-2379-49AC-9962-1AC33547DB7E}" type="pres">
      <dgm:prSet presAssocID="{8FB3E9D7-086D-4D3A-8212-957509DD77A6}" presName="rootComposite3" presStyleCnt="0"/>
      <dgm:spPr/>
    </dgm:pt>
    <dgm:pt modelId="{1DCAD0F1-C3C5-4AD6-8F3A-2FE5BF65D35E}" type="pres">
      <dgm:prSet presAssocID="{8FB3E9D7-086D-4D3A-8212-957509DD77A6}" presName="rootText3" presStyleLbl="asst4" presStyleIdx="3" presStyleCnt="4" custLinFactX="100000" custLinFactNeighborX="108383" custLinFactNeighborY="-42548">
        <dgm:presLayoutVars>
          <dgm:chPref val="3"/>
        </dgm:presLayoutVars>
      </dgm:prSet>
      <dgm:spPr/>
      <dgm:t>
        <a:bodyPr/>
        <a:lstStyle/>
        <a:p>
          <a:endParaRPr lang="en-CA"/>
        </a:p>
      </dgm:t>
    </dgm:pt>
    <dgm:pt modelId="{535D1092-5BFF-46DA-BA3D-A28414F4B200}" type="pres">
      <dgm:prSet presAssocID="{8FB3E9D7-086D-4D3A-8212-957509DD77A6}" presName="rootConnector3" presStyleLbl="asst4" presStyleIdx="3" presStyleCnt="4"/>
      <dgm:spPr/>
      <dgm:t>
        <a:bodyPr/>
        <a:lstStyle/>
        <a:p>
          <a:endParaRPr lang="en-CA"/>
        </a:p>
      </dgm:t>
    </dgm:pt>
    <dgm:pt modelId="{AD3DBCB7-D274-4BDA-A410-D8477D453C84}" type="pres">
      <dgm:prSet presAssocID="{8FB3E9D7-086D-4D3A-8212-957509DD77A6}" presName="hierChild6" presStyleCnt="0"/>
      <dgm:spPr/>
    </dgm:pt>
    <dgm:pt modelId="{D348EAFC-1CBD-4D85-8AA7-324BCFFD338C}" type="pres">
      <dgm:prSet presAssocID="{8FB3E9D7-086D-4D3A-8212-957509DD77A6}" presName="hierChild7" presStyleCnt="0"/>
      <dgm:spPr/>
    </dgm:pt>
    <dgm:pt modelId="{B61E430E-FA02-4BDB-900F-4A6349B3FB60}" type="pres">
      <dgm:prSet presAssocID="{5643B836-881F-4E10-9344-6029ED0B1741}" presName="hierChild5" presStyleCnt="0"/>
      <dgm:spPr/>
    </dgm:pt>
    <dgm:pt modelId="{0CCE45E4-7CD9-4257-94C4-033E5D7380D4}" type="pres">
      <dgm:prSet presAssocID="{8B7DB732-0FA0-4791-A43B-9C18057F8855}" presName="hierChild7" presStyleCnt="0"/>
      <dgm:spPr/>
    </dgm:pt>
  </dgm:ptLst>
  <dgm:cxnLst>
    <dgm:cxn modelId="{D6D13DAD-9BB0-4053-9F60-070A6F4ADC0E}" srcId="{A37AC5FE-DD4B-4080-802E-1C8D853878C2}" destId="{52C137FD-2847-48ED-BAC8-740FF5D7FA0E}" srcOrd="1" destOrd="0" parTransId="{220D01FD-A6CD-4AD4-98CB-97D7F02F92F2}" sibTransId="{DFC6B8CA-92D0-4AA4-AF23-A2CD9B5389CC}"/>
    <dgm:cxn modelId="{5BD48F8A-40E8-4445-A47D-13FD10897A4D}" type="presOf" srcId="{5643B836-881F-4E10-9344-6029ED0B1741}" destId="{9983294A-EF4B-408D-A046-03585A63D49B}" srcOrd="0" destOrd="0" presId="urn:microsoft.com/office/officeart/2005/8/layout/orgChart1"/>
    <dgm:cxn modelId="{E7954A7F-A003-4F5F-B69C-D35351F0D150}" type="presOf" srcId="{8BD801DB-9BD9-400B-8662-FBF4964DD49B}" destId="{53C90386-0FFA-4204-9B79-8B57EEFE485C}" srcOrd="0" destOrd="0" presId="urn:microsoft.com/office/officeart/2005/8/layout/orgChart1"/>
    <dgm:cxn modelId="{DF926C09-F036-4ECB-803C-2765B5F35242}" type="presOf" srcId="{8FB3E9D7-086D-4D3A-8212-957509DD77A6}" destId="{1DCAD0F1-C3C5-4AD6-8F3A-2FE5BF65D35E}" srcOrd="0" destOrd="0" presId="urn:microsoft.com/office/officeart/2005/8/layout/orgChart1"/>
    <dgm:cxn modelId="{30ACCCB4-D21D-4DF4-BFF2-3BC827DAB35A}" type="presOf" srcId="{6088D75D-2132-4629-887F-B5EFCC722595}" destId="{2F8441FE-8A20-445E-A026-0BA073933E4D}" srcOrd="0" destOrd="0" presId="urn:microsoft.com/office/officeart/2005/8/layout/orgChart1"/>
    <dgm:cxn modelId="{E6F94296-9C27-43E2-90D2-51FB6F7B19B2}" srcId="{8C87E1CF-8B55-4D15-9030-AB3F45DA56CE}" destId="{54ED900F-567B-4C02-AFE1-86C2242A1CC7}" srcOrd="0" destOrd="0" parTransId="{4764A095-4D8E-42CE-9126-D11DCC837942}" sibTransId="{7CA180A9-EF72-4F04-8447-5C71A7AF820D}"/>
    <dgm:cxn modelId="{F950A09E-2BCB-4FFB-B517-395A1FEBC2B4}" type="presOf" srcId="{8B7DB732-0FA0-4791-A43B-9C18057F8855}" destId="{132839A8-0411-4171-B8EA-98D822DAA015}" srcOrd="1" destOrd="0" presId="urn:microsoft.com/office/officeart/2005/8/layout/orgChart1"/>
    <dgm:cxn modelId="{D1D91270-B5F7-486A-A58B-DBE007E380C1}" type="presOf" srcId="{A37AC5FE-DD4B-4080-802E-1C8D853878C2}" destId="{56080645-7F8C-49A8-AFA2-584730135E98}" srcOrd="1" destOrd="0" presId="urn:microsoft.com/office/officeart/2005/8/layout/orgChart1"/>
    <dgm:cxn modelId="{564FB51F-CBA4-4F47-BF5D-9423C539F010}" srcId="{54ED900F-567B-4C02-AFE1-86C2242A1CC7}" destId="{8B7DB732-0FA0-4791-A43B-9C18057F8855}" srcOrd="0" destOrd="0" parTransId="{3DFCADA3-62C4-4589-A43D-F3ED77DE47C2}" sibTransId="{23441D46-F499-4643-AC47-80216A3131DC}"/>
    <dgm:cxn modelId="{26743E6D-1404-4181-B4EA-ADD26157D018}" type="presOf" srcId="{54ED900F-567B-4C02-AFE1-86C2242A1CC7}" destId="{D2BA34C5-B6CE-4443-B7F9-32A4C1149C74}" srcOrd="1" destOrd="0" presId="urn:microsoft.com/office/officeart/2005/8/layout/orgChart1"/>
    <dgm:cxn modelId="{D3C0A57F-84E1-48FF-921B-D3AEDAA78194}" type="presOf" srcId="{220D01FD-A6CD-4AD4-98CB-97D7F02F92F2}" destId="{5533D006-9BED-41B6-B136-DC8508935C5F}" srcOrd="0" destOrd="0" presId="urn:microsoft.com/office/officeart/2005/8/layout/orgChart1"/>
    <dgm:cxn modelId="{0437ED8C-B4D0-4B90-8364-AE2B03BAE006}" type="presOf" srcId="{8FB3E9D7-086D-4D3A-8212-957509DD77A6}" destId="{535D1092-5BFF-46DA-BA3D-A28414F4B200}" srcOrd="1" destOrd="0" presId="urn:microsoft.com/office/officeart/2005/8/layout/orgChart1"/>
    <dgm:cxn modelId="{A4E3465E-B1B2-44C4-90D4-286CB650856F}" srcId="{A37AC5FE-DD4B-4080-802E-1C8D853878C2}" destId="{6088D75D-2132-4629-887F-B5EFCC722595}" srcOrd="2" destOrd="0" parTransId="{56133502-7CC2-4798-A187-FF8DEF32092E}" sibTransId="{0BEDFE1B-9C3A-4BE7-9F96-4A2E8A9F3916}"/>
    <dgm:cxn modelId="{9313954D-C9FD-4C0C-ACE3-6F3F01B604BA}" srcId="{8B7DB732-0FA0-4791-A43B-9C18057F8855}" destId="{5643B836-881F-4E10-9344-6029ED0B1741}" srcOrd="0" destOrd="0" parTransId="{8BD801DB-9BD9-400B-8662-FBF4964DD49B}" sibTransId="{81E57294-0C14-44A3-A89A-E41DF916C5CA}"/>
    <dgm:cxn modelId="{3D0815CE-5C39-40D4-BB1B-15AD4A849EF9}" type="presOf" srcId="{54ED900F-567B-4C02-AFE1-86C2242A1CC7}" destId="{4FD7DE52-95A4-4834-859F-B8B8847A27CB}" srcOrd="0" destOrd="0" presId="urn:microsoft.com/office/officeart/2005/8/layout/orgChart1"/>
    <dgm:cxn modelId="{6CD1ADEE-F75C-457E-9C46-73C686CFA44E}" type="presOf" srcId="{8C87E1CF-8B55-4D15-9030-AB3F45DA56CE}" destId="{0ADE04ED-339C-4EF6-AACE-7CDD63C4AFFE}" srcOrd="0" destOrd="0" presId="urn:microsoft.com/office/officeart/2005/8/layout/orgChart1"/>
    <dgm:cxn modelId="{08295486-E410-4B90-B757-111058D49021}" type="presOf" srcId="{7565ADAF-C91C-4E48-BD66-98FCB00634A8}" destId="{03D4B553-B9EF-43C4-85CB-1973C6D34E3B}" srcOrd="0" destOrd="0" presId="urn:microsoft.com/office/officeart/2005/8/layout/orgChart1"/>
    <dgm:cxn modelId="{B7CE1BF1-3761-4937-9496-72EF429D8168}" type="presOf" srcId="{6088D75D-2132-4629-887F-B5EFCC722595}" destId="{8E163CCA-46FB-4B41-B915-00DDC9F6B2EE}" srcOrd="1" destOrd="0" presId="urn:microsoft.com/office/officeart/2005/8/layout/orgChart1"/>
    <dgm:cxn modelId="{7C879C18-6604-490C-BF9F-66DAE1A41902}" type="presOf" srcId="{52C137FD-2847-48ED-BAC8-740FF5D7FA0E}" destId="{1043E14E-52CA-400C-9C8A-A567A4E16A2F}" srcOrd="1" destOrd="0" presId="urn:microsoft.com/office/officeart/2005/8/layout/orgChart1"/>
    <dgm:cxn modelId="{8374E867-C52E-457A-98BC-E38A0DC8FA84}" type="presOf" srcId="{3DFCADA3-62C4-4589-A43D-F3ED77DE47C2}" destId="{79859AC6-5A33-4820-8636-3E3549CCAF5B}" srcOrd="0" destOrd="0" presId="urn:microsoft.com/office/officeart/2005/8/layout/orgChart1"/>
    <dgm:cxn modelId="{7B012820-9DCE-423E-98D5-236185BA5327}" type="presOf" srcId="{5643B836-881F-4E10-9344-6029ED0B1741}" destId="{21BE3387-DB3D-4A3A-9D56-217A3E1E89D8}" srcOrd="1" destOrd="0" presId="urn:microsoft.com/office/officeart/2005/8/layout/orgChart1"/>
    <dgm:cxn modelId="{33CF4E71-425F-4B94-9297-1228F933E9C0}" srcId="{5643B836-881F-4E10-9344-6029ED0B1741}" destId="{A37AC5FE-DD4B-4080-802E-1C8D853878C2}" srcOrd="0" destOrd="0" parTransId="{3C031075-FBDA-4B1D-A294-A7075F400031}" sibTransId="{55876C13-DE6F-4AAF-8005-4BEDD4102064}"/>
    <dgm:cxn modelId="{D217E098-FE90-45B1-8335-3DF07769174D}" type="presOf" srcId="{52C137FD-2847-48ED-BAC8-740FF5D7FA0E}" destId="{CB035FFB-9012-419E-8B99-A2828757EEB9}" srcOrd="0" destOrd="0" presId="urn:microsoft.com/office/officeart/2005/8/layout/orgChart1"/>
    <dgm:cxn modelId="{84A6035E-2871-4763-9387-D9DAA02B6F82}" type="presOf" srcId="{56133502-7CC2-4798-A187-FF8DEF32092E}" destId="{F3B7D1D4-C4A0-4D12-8118-8DD124559BAF}" srcOrd="0" destOrd="0" presId="urn:microsoft.com/office/officeart/2005/8/layout/orgChart1"/>
    <dgm:cxn modelId="{15B9087C-3FD1-42B1-856A-5FDF6F4D4899}" type="presOf" srcId="{E11B4875-35D4-404E-AFAA-B1CE816D8EF6}" destId="{F901E2DA-7209-4621-B84F-093D956B652F}" srcOrd="1" destOrd="0" presId="urn:microsoft.com/office/officeart/2005/8/layout/orgChart1"/>
    <dgm:cxn modelId="{042CC5BE-DA6A-4F40-AF6D-FF4C5D4F0B8E}" type="presOf" srcId="{A37AC5FE-DD4B-4080-802E-1C8D853878C2}" destId="{13D51603-7E80-4CA7-B385-CC4AA9ED2B4E}" srcOrd="0" destOrd="0" presId="urn:microsoft.com/office/officeart/2005/8/layout/orgChart1"/>
    <dgm:cxn modelId="{C8DADA92-C94B-4846-B0E3-BACE157BBE5F}" type="presOf" srcId="{3C031075-FBDA-4B1D-A294-A7075F400031}" destId="{D11EE3CD-DA15-4277-9C08-A6516ABC9D4E}" srcOrd="0" destOrd="0" presId="urn:microsoft.com/office/officeart/2005/8/layout/orgChart1"/>
    <dgm:cxn modelId="{2E29F5BF-FBA9-4429-95C1-F373C9750905}" type="presOf" srcId="{E11B4875-35D4-404E-AFAA-B1CE816D8EF6}" destId="{588C832C-AA92-4643-8CD9-4CF91F829772}" srcOrd="0" destOrd="0" presId="urn:microsoft.com/office/officeart/2005/8/layout/orgChart1"/>
    <dgm:cxn modelId="{E176629F-C50A-4982-8396-948377E755FE}" srcId="{A37AC5FE-DD4B-4080-802E-1C8D853878C2}" destId="{E11B4875-35D4-404E-AFAA-B1CE816D8EF6}" srcOrd="0" destOrd="0" parTransId="{7565ADAF-C91C-4E48-BD66-98FCB00634A8}" sibTransId="{05E2C88A-3F4A-41EC-BC35-1773A0814F5E}"/>
    <dgm:cxn modelId="{7AAFF19F-242D-47B4-BD03-58FA18440BD7}" type="presOf" srcId="{8B7DB732-0FA0-4791-A43B-9C18057F8855}" destId="{359D4A13-69C4-49E1-A8C4-B9D3D2447A7E}" srcOrd="0" destOrd="0" presId="urn:microsoft.com/office/officeart/2005/8/layout/orgChart1"/>
    <dgm:cxn modelId="{8B434033-E196-4986-BB00-9896DABCE59F}" srcId="{A37AC5FE-DD4B-4080-802E-1C8D853878C2}" destId="{8FB3E9D7-086D-4D3A-8212-957509DD77A6}" srcOrd="3" destOrd="0" parTransId="{85AA750F-79C2-4547-B070-0B33CC2B4558}" sibTransId="{B535791B-4735-4D37-BE67-97EB3F95F3BC}"/>
    <dgm:cxn modelId="{35952B9C-8EAF-456D-A6BB-7694D466F8E4}" type="presOf" srcId="{85AA750F-79C2-4547-B070-0B33CC2B4558}" destId="{D09626A1-602E-4688-86F1-576EDC13A9F2}" srcOrd="0" destOrd="0" presId="urn:microsoft.com/office/officeart/2005/8/layout/orgChart1"/>
    <dgm:cxn modelId="{91C3303A-B21E-4C7A-8069-495835CE57CF}" type="presParOf" srcId="{0ADE04ED-339C-4EF6-AACE-7CDD63C4AFFE}" destId="{53D3A4EA-6FEB-4FC3-BAD9-3C6D0382D732}" srcOrd="0" destOrd="0" presId="urn:microsoft.com/office/officeart/2005/8/layout/orgChart1"/>
    <dgm:cxn modelId="{741E415E-47FB-4599-B067-FD348282E6B4}" type="presParOf" srcId="{53D3A4EA-6FEB-4FC3-BAD9-3C6D0382D732}" destId="{29CB77AC-B07D-4B5A-A780-4527DE95C694}" srcOrd="0" destOrd="0" presId="urn:microsoft.com/office/officeart/2005/8/layout/orgChart1"/>
    <dgm:cxn modelId="{2C1E738C-9182-4CFA-AFFC-A4C0657B0EB5}" type="presParOf" srcId="{29CB77AC-B07D-4B5A-A780-4527DE95C694}" destId="{4FD7DE52-95A4-4834-859F-B8B8847A27CB}" srcOrd="0" destOrd="0" presId="urn:microsoft.com/office/officeart/2005/8/layout/orgChart1"/>
    <dgm:cxn modelId="{8E95C24D-42AA-4EE5-A212-AE0EBACBEE7B}" type="presParOf" srcId="{29CB77AC-B07D-4B5A-A780-4527DE95C694}" destId="{D2BA34C5-B6CE-4443-B7F9-32A4C1149C74}" srcOrd="1" destOrd="0" presId="urn:microsoft.com/office/officeart/2005/8/layout/orgChart1"/>
    <dgm:cxn modelId="{749DFDD7-7EB1-45E2-9C85-453B15BF4A9F}" type="presParOf" srcId="{53D3A4EA-6FEB-4FC3-BAD9-3C6D0382D732}" destId="{A22670D8-95B4-4753-B8F7-5A5541780E79}" srcOrd="1" destOrd="0" presId="urn:microsoft.com/office/officeart/2005/8/layout/orgChart1"/>
    <dgm:cxn modelId="{7F3EEF79-E5E6-43B4-B5BF-3B7952643C98}" type="presParOf" srcId="{53D3A4EA-6FEB-4FC3-BAD9-3C6D0382D732}" destId="{3C4EF0B9-9722-480F-BC8B-92AD2B96C80A}" srcOrd="2" destOrd="0" presId="urn:microsoft.com/office/officeart/2005/8/layout/orgChart1"/>
    <dgm:cxn modelId="{0CBCCB91-3B9E-4D6F-8879-F272D6468164}" type="presParOf" srcId="{3C4EF0B9-9722-480F-BC8B-92AD2B96C80A}" destId="{79859AC6-5A33-4820-8636-3E3549CCAF5B}" srcOrd="0" destOrd="0" presId="urn:microsoft.com/office/officeart/2005/8/layout/orgChart1"/>
    <dgm:cxn modelId="{0E9E4917-A958-4DDE-94AF-1009EB356DFC}" type="presParOf" srcId="{3C4EF0B9-9722-480F-BC8B-92AD2B96C80A}" destId="{6A00304D-599B-47C2-ABF5-F47EB4930B77}" srcOrd="1" destOrd="0" presId="urn:microsoft.com/office/officeart/2005/8/layout/orgChart1"/>
    <dgm:cxn modelId="{F47BCBBA-4EA0-4BF6-A149-11B466D9DC40}" type="presParOf" srcId="{6A00304D-599B-47C2-ABF5-F47EB4930B77}" destId="{8E7D1762-B8C6-422D-AD72-933168ED0D6A}" srcOrd="0" destOrd="0" presId="urn:microsoft.com/office/officeart/2005/8/layout/orgChart1"/>
    <dgm:cxn modelId="{A4D00807-671F-406D-8279-4098BF2CFA8E}" type="presParOf" srcId="{8E7D1762-B8C6-422D-AD72-933168ED0D6A}" destId="{359D4A13-69C4-49E1-A8C4-B9D3D2447A7E}" srcOrd="0" destOrd="0" presId="urn:microsoft.com/office/officeart/2005/8/layout/orgChart1"/>
    <dgm:cxn modelId="{C8AEB235-2728-416E-A8B0-8AAF18D96F97}" type="presParOf" srcId="{8E7D1762-B8C6-422D-AD72-933168ED0D6A}" destId="{132839A8-0411-4171-B8EA-98D822DAA015}" srcOrd="1" destOrd="0" presId="urn:microsoft.com/office/officeart/2005/8/layout/orgChart1"/>
    <dgm:cxn modelId="{2133A710-8084-4AE9-888A-E41057DBD53C}" type="presParOf" srcId="{6A00304D-599B-47C2-ABF5-F47EB4930B77}" destId="{270FE8EB-4365-45A9-B702-D2DF7F18BC0E}" srcOrd="1" destOrd="0" presId="urn:microsoft.com/office/officeart/2005/8/layout/orgChart1"/>
    <dgm:cxn modelId="{11862F15-0D7E-4C40-B03A-D13785366174}" type="presParOf" srcId="{270FE8EB-4365-45A9-B702-D2DF7F18BC0E}" destId="{53C90386-0FFA-4204-9B79-8B57EEFE485C}" srcOrd="0" destOrd="0" presId="urn:microsoft.com/office/officeart/2005/8/layout/orgChart1"/>
    <dgm:cxn modelId="{F29CD368-16D6-457D-8FC7-375FED9FBB71}" type="presParOf" srcId="{270FE8EB-4365-45A9-B702-D2DF7F18BC0E}" destId="{B9910E14-60CF-488F-A309-33E853A93248}" srcOrd="1" destOrd="0" presId="urn:microsoft.com/office/officeart/2005/8/layout/orgChart1"/>
    <dgm:cxn modelId="{3DF395B7-C034-4A2E-B78F-B7027CDCD35C}" type="presParOf" srcId="{B9910E14-60CF-488F-A309-33E853A93248}" destId="{88E97DA4-3898-4BF4-A09F-09C85942A2FA}" srcOrd="0" destOrd="0" presId="urn:microsoft.com/office/officeart/2005/8/layout/orgChart1"/>
    <dgm:cxn modelId="{77B89C30-8F8C-4003-9E62-7EA623EFF345}" type="presParOf" srcId="{88E97DA4-3898-4BF4-A09F-09C85942A2FA}" destId="{9983294A-EF4B-408D-A046-03585A63D49B}" srcOrd="0" destOrd="0" presId="urn:microsoft.com/office/officeart/2005/8/layout/orgChart1"/>
    <dgm:cxn modelId="{5847F176-67DD-4FB7-A4FF-0A59A12A5149}" type="presParOf" srcId="{88E97DA4-3898-4BF4-A09F-09C85942A2FA}" destId="{21BE3387-DB3D-4A3A-9D56-217A3E1E89D8}" srcOrd="1" destOrd="0" presId="urn:microsoft.com/office/officeart/2005/8/layout/orgChart1"/>
    <dgm:cxn modelId="{8FBB0B0F-DC99-40C6-964F-2738243C2A37}" type="presParOf" srcId="{B9910E14-60CF-488F-A309-33E853A93248}" destId="{14AF863A-C98F-463B-9ECF-F7FD3069591A}" srcOrd="1" destOrd="0" presId="urn:microsoft.com/office/officeart/2005/8/layout/orgChart1"/>
    <dgm:cxn modelId="{0E83E2B4-64D3-44A2-96BC-91E441C128D0}" type="presParOf" srcId="{14AF863A-C98F-463B-9ECF-F7FD3069591A}" destId="{D11EE3CD-DA15-4277-9C08-A6516ABC9D4E}" srcOrd="0" destOrd="0" presId="urn:microsoft.com/office/officeart/2005/8/layout/orgChart1"/>
    <dgm:cxn modelId="{0DBB56EB-538A-4DD3-BBC7-2FFA5609E0A9}" type="presParOf" srcId="{14AF863A-C98F-463B-9ECF-F7FD3069591A}" destId="{6BE0FD7F-96B1-4E01-8BAF-C5E7FF07213B}" srcOrd="1" destOrd="0" presId="urn:microsoft.com/office/officeart/2005/8/layout/orgChart1"/>
    <dgm:cxn modelId="{0388FAE2-611C-4853-BA23-C943FE2DA570}" type="presParOf" srcId="{6BE0FD7F-96B1-4E01-8BAF-C5E7FF07213B}" destId="{4C79DA9C-8BB0-4D98-86CD-4566E271B83E}" srcOrd="0" destOrd="0" presId="urn:microsoft.com/office/officeart/2005/8/layout/orgChart1"/>
    <dgm:cxn modelId="{64DBD8A2-578B-434C-B120-95929823BCCE}" type="presParOf" srcId="{4C79DA9C-8BB0-4D98-86CD-4566E271B83E}" destId="{13D51603-7E80-4CA7-B385-CC4AA9ED2B4E}" srcOrd="0" destOrd="0" presId="urn:microsoft.com/office/officeart/2005/8/layout/orgChart1"/>
    <dgm:cxn modelId="{1C185C11-C85F-4BBD-B34B-55220E1A0786}" type="presParOf" srcId="{4C79DA9C-8BB0-4D98-86CD-4566E271B83E}" destId="{56080645-7F8C-49A8-AFA2-584730135E98}" srcOrd="1" destOrd="0" presId="urn:microsoft.com/office/officeart/2005/8/layout/orgChart1"/>
    <dgm:cxn modelId="{0E118C78-EDB5-47A8-A382-AEE039465E0D}" type="presParOf" srcId="{6BE0FD7F-96B1-4E01-8BAF-C5E7FF07213B}" destId="{2DD9D535-58BE-4B43-B4B1-5CE10118F20E}" srcOrd="1" destOrd="0" presId="urn:microsoft.com/office/officeart/2005/8/layout/orgChart1"/>
    <dgm:cxn modelId="{4A932EE4-D454-4615-B320-7273E49DE6B6}" type="presParOf" srcId="{6BE0FD7F-96B1-4E01-8BAF-C5E7FF07213B}" destId="{8C4A9FC0-94A0-42EF-8A3E-17B3E07090CB}" srcOrd="2" destOrd="0" presId="urn:microsoft.com/office/officeart/2005/8/layout/orgChart1"/>
    <dgm:cxn modelId="{F0D7356A-2F79-44CC-BCAF-786EFB1971B5}" type="presParOf" srcId="{8C4A9FC0-94A0-42EF-8A3E-17B3E07090CB}" destId="{03D4B553-B9EF-43C4-85CB-1973C6D34E3B}" srcOrd="0" destOrd="0" presId="urn:microsoft.com/office/officeart/2005/8/layout/orgChart1"/>
    <dgm:cxn modelId="{C116200C-0D64-42BA-AD30-7BB58F322DDC}" type="presParOf" srcId="{8C4A9FC0-94A0-42EF-8A3E-17B3E07090CB}" destId="{EA4AF6C9-0003-46CD-8773-8B87534C6FDE}" srcOrd="1" destOrd="0" presId="urn:microsoft.com/office/officeart/2005/8/layout/orgChart1"/>
    <dgm:cxn modelId="{A0D09310-0448-4F51-B6E5-86932881F636}" type="presParOf" srcId="{EA4AF6C9-0003-46CD-8773-8B87534C6FDE}" destId="{7D32158A-6A2C-4984-9167-44B6F594D548}" srcOrd="0" destOrd="0" presId="urn:microsoft.com/office/officeart/2005/8/layout/orgChart1"/>
    <dgm:cxn modelId="{E8C78857-BC06-43DB-9E20-58C3CD628174}" type="presParOf" srcId="{7D32158A-6A2C-4984-9167-44B6F594D548}" destId="{588C832C-AA92-4643-8CD9-4CF91F829772}" srcOrd="0" destOrd="0" presId="urn:microsoft.com/office/officeart/2005/8/layout/orgChart1"/>
    <dgm:cxn modelId="{AF34CFC7-720B-4288-8972-59ADBD956485}" type="presParOf" srcId="{7D32158A-6A2C-4984-9167-44B6F594D548}" destId="{F901E2DA-7209-4621-B84F-093D956B652F}" srcOrd="1" destOrd="0" presId="urn:microsoft.com/office/officeart/2005/8/layout/orgChart1"/>
    <dgm:cxn modelId="{AD7FEF01-3C38-4F68-8563-D02D16644B56}" type="presParOf" srcId="{EA4AF6C9-0003-46CD-8773-8B87534C6FDE}" destId="{B66FE58E-74F1-4CE5-A304-1A032205CFA4}" srcOrd="1" destOrd="0" presId="urn:microsoft.com/office/officeart/2005/8/layout/orgChart1"/>
    <dgm:cxn modelId="{C24CB73E-0CAA-4885-92D8-D85F91080C3D}" type="presParOf" srcId="{EA4AF6C9-0003-46CD-8773-8B87534C6FDE}" destId="{17865511-6F0B-4E9B-B71B-5F1E78AE79C7}" srcOrd="2" destOrd="0" presId="urn:microsoft.com/office/officeart/2005/8/layout/orgChart1"/>
    <dgm:cxn modelId="{6D3301E2-3739-4207-B89E-1B22D18DEB00}" type="presParOf" srcId="{8C4A9FC0-94A0-42EF-8A3E-17B3E07090CB}" destId="{5533D006-9BED-41B6-B136-DC8508935C5F}" srcOrd="2" destOrd="0" presId="urn:microsoft.com/office/officeart/2005/8/layout/orgChart1"/>
    <dgm:cxn modelId="{13B5260B-536B-4178-BB30-E244F36C4C83}" type="presParOf" srcId="{8C4A9FC0-94A0-42EF-8A3E-17B3E07090CB}" destId="{DDE25FFA-17C2-4A0F-A683-76589F7B3781}" srcOrd="3" destOrd="0" presId="urn:microsoft.com/office/officeart/2005/8/layout/orgChart1"/>
    <dgm:cxn modelId="{02489449-75F4-4CE6-9500-31014475E45E}" type="presParOf" srcId="{DDE25FFA-17C2-4A0F-A683-76589F7B3781}" destId="{3E5176A1-F721-4703-8FBA-50A0BFD78F11}" srcOrd="0" destOrd="0" presId="urn:microsoft.com/office/officeart/2005/8/layout/orgChart1"/>
    <dgm:cxn modelId="{280ACC47-FC1F-4EF3-ACC8-A4B9303800A2}" type="presParOf" srcId="{3E5176A1-F721-4703-8FBA-50A0BFD78F11}" destId="{CB035FFB-9012-419E-8B99-A2828757EEB9}" srcOrd="0" destOrd="0" presId="urn:microsoft.com/office/officeart/2005/8/layout/orgChart1"/>
    <dgm:cxn modelId="{397EE29B-5800-4A6D-923A-27925597BAA7}" type="presParOf" srcId="{3E5176A1-F721-4703-8FBA-50A0BFD78F11}" destId="{1043E14E-52CA-400C-9C8A-A567A4E16A2F}" srcOrd="1" destOrd="0" presId="urn:microsoft.com/office/officeart/2005/8/layout/orgChart1"/>
    <dgm:cxn modelId="{E02A3A42-2657-4723-A95D-5F68254B9655}" type="presParOf" srcId="{DDE25FFA-17C2-4A0F-A683-76589F7B3781}" destId="{740202AE-1510-41A9-BE9C-90264821E8BE}" srcOrd="1" destOrd="0" presId="urn:microsoft.com/office/officeart/2005/8/layout/orgChart1"/>
    <dgm:cxn modelId="{9632F201-4091-4717-80B5-EDA7A0C01347}" type="presParOf" srcId="{DDE25FFA-17C2-4A0F-A683-76589F7B3781}" destId="{EC16240E-CC0C-419A-9AB2-CD81D8B7E2C5}" srcOrd="2" destOrd="0" presId="urn:microsoft.com/office/officeart/2005/8/layout/orgChart1"/>
    <dgm:cxn modelId="{1F5E2D66-F4E8-4C82-808A-A1E97889A693}" type="presParOf" srcId="{8C4A9FC0-94A0-42EF-8A3E-17B3E07090CB}" destId="{F3B7D1D4-C4A0-4D12-8118-8DD124559BAF}" srcOrd="4" destOrd="0" presId="urn:microsoft.com/office/officeart/2005/8/layout/orgChart1"/>
    <dgm:cxn modelId="{8873BF26-0126-4551-A3D0-B786124E4028}" type="presParOf" srcId="{8C4A9FC0-94A0-42EF-8A3E-17B3E07090CB}" destId="{222C8E99-E3BF-46AE-AAA6-86BA82AB9A1C}" srcOrd="5" destOrd="0" presId="urn:microsoft.com/office/officeart/2005/8/layout/orgChart1"/>
    <dgm:cxn modelId="{2F0E4EC8-2583-4342-BFDC-F2E8CD2B4C55}" type="presParOf" srcId="{222C8E99-E3BF-46AE-AAA6-86BA82AB9A1C}" destId="{1ACB0B37-16B6-476F-B49E-2B1F435EF4C0}" srcOrd="0" destOrd="0" presId="urn:microsoft.com/office/officeart/2005/8/layout/orgChart1"/>
    <dgm:cxn modelId="{4EAAF0AE-AFED-48FE-B3A2-F41C24CEF266}" type="presParOf" srcId="{1ACB0B37-16B6-476F-B49E-2B1F435EF4C0}" destId="{2F8441FE-8A20-445E-A026-0BA073933E4D}" srcOrd="0" destOrd="0" presId="urn:microsoft.com/office/officeart/2005/8/layout/orgChart1"/>
    <dgm:cxn modelId="{2F6429EC-7751-4931-9002-CE4CD5746ECA}" type="presParOf" srcId="{1ACB0B37-16B6-476F-B49E-2B1F435EF4C0}" destId="{8E163CCA-46FB-4B41-B915-00DDC9F6B2EE}" srcOrd="1" destOrd="0" presId="urn:microsoft.com/office/officeart/2005/8/layout/orgChart1"/>
    <dgm:cxn modelId="{EE9D967E-D7EB-4312-A89B-18926535B652}" type="presParOf" srcId="{222C8E99-E3BF-46AE-AAA6-86BA82AB9A1C}" destId="{DC0366D5-4E64-4C2E-90DD-92D2233FB253}" srcOrd="1" destOrd="0" presId="urn:microsoft.com/office/officeart/2005/8/layout/orgChart1"/>
    <dgm:cxn modelId="{5500D820-1B8D-49B2-BCA0-30FFBC6A76D0}" type="presParOf" srcId="{222C8E99-E3BF-46AE-AAA6-86BA82AB9A1C}" destId="{37C72476-7572-4FD5-9217-9276F2F8ABAE}" srcOrd="2" destOrd="0" presId="urn:microsoft.com/office/officeart/2005/8/layout/orgChart1"/>
    <dgm:cxn modelId="{34AB0D92-AAC1-4AAA-A48F-BCBBCD5DB1C8}" type="presParOf" srcId="{8C4A9FC0-94A0-42EF-8A3E-17B3E07090CB}" destId="{D09626A1-602E-4688-86F1-576EDC13A9F2}" srcOrd="6" destOrd="0" presId="urn:microsoft.com/office/officeart/2005/8/layout/orgChart1"/>
    <dgm:cxn modelId="{77E037C9-44B6-4A46-A319-D25B1DE774FD}" type="presParOf" srcId="{8C4A9FC0-94A0-42EF-8A3E-17B3E07090CB}" destId="{989770CD-1588-4C5D-8AF4-53A0B6C95947}" srcOrd="7" destOrd="0" presId="urn:microsoft.com/office/officeart/2005/8/layout/orgChart1"/>
    <dgm:cxn modelId="{3BA819B0-9DE2-467D-906A-FE8EB753B238}" type="presParOf" srcId="{989770CD-1588-4C5D-8AF4-53A0B6C95947}" destId="{D141F191-2379-49AC-9962-1AC33547DB7E}" srcOrd="0" destOrd="0" presId="urn:microsoft.com/office/officeart/2005/8/layout/orgChart1"/>
    <dgm:cxn modelId="{01AC1465-0C88-4D91-92EE-0BA54755C4DC}" type="presParOf" srcId="{D141F191-2379-49AC-9962-1AC33547DB7E}" destId="{1DCAD0F1-C3C5-4AD6-8F3A-2FE5BF65D35E}" srcOrd="0" destOrd="0" presId="urn:microsoft.com/office/officeart/2005/8/layout/orgChart1"/>
    <dgm:cxn modelId="{58DBCE79-EE35-49FB-9C2B-5079C9052383}" type="presParOf" srcId="{D141F191-2379-49AC-9962-1AC33547DB7E}" destId="{535D1092-5BFF-46DA-BA3D-A28414F4B200}" srcOrd="1" destOrd="0" presId="urn:microsoft.com/office/officeart/2005/8/layout/orgChart1"/>
    <dgm:cxn modelId="{E356ADB2-6E26-4323-B9E9-F49AC0EF0AB6}" type="presParOf" srcId="{989770CD-1588-4C5D-8AF4-53A0B6C95947}" destId="{AD3DBCB7-D274-4BDA-A410-D8477D453C84}" srcOrd="1" destOrd="0" presId="urn:microsoft.com/office/officeart/2005/8/layout/orgChart1"/>
    <dgm:cxn modelId="{FC2E3832-E3D8-4173-AD5D-B0C4AE329C38}" type="presParOf" srcId="{989770CD-1588-4C5D-8AF4-53A0B6C95947}" destId="{D348EAFC-1CBD-4D85-8AA7-324BCFFD338C}" srcOrd="2" destOrd="0" presId="urn:microsoft.com/office/officeart/2005/8/layout/orgChart1"/>
    <dgm:cxn modelId="{5E3DBB36-A059-4B6B-BED2-2BAED033BE4A}" type="presParOf" srcId="{B9910E14-60CF-488F-A309-33E853A93248}" destId="{B61E430E-FA02-4BDB-900F-4A6349B3FB60}" srcOrd="2" destOrd="0" presId="urn:microsoft.com/office/officeart/2005/8/layout/orgChart1"/>
    <dgm:cxn modelId="{85C443A8-CB8B-4E21-9B1A-DAE6F040C82D}" type="presParOf" srcId="{6A00304D-599B-47C2-ABF5-F47EB4930B77}" destId="{0CCE45E4-7CD9-4257-94C4-033E5D7380D4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09626A1-602E-4688-86F1-576EDC13A9F2}">
      <dsp:nvSpPr>
        <dsp:cNvPr id="0" name=""/>
        <dsp:cNvSpPr/>
      </dsp:nvSpPr>
      <dsp:spPr>
        <a:xfrm>
          <a:off x="4521435" y="2779093"/>
          <a:ext cx="1746544" cy="13171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7159"/>
              </a:lnTo>
              <a:lnTo>
                <a:pt x="1746544" y="1317159"/>
              </a:lnTo>
            </a:path>
          </a:pathLst>
        </a:custGeom>
        <a:noFill/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3B7D1D4-C4A0-4D12-8118-8DD124559BAF}">
      <dsp:nvSpPr>
        <dsp:cNvPr id="0" name=""/>
        <dsp:cNvSpPr/>
      </dsp:nvSpPr>
      <dsp:spPr>
        <a:xfrm>
          <a:off x="4521435" y="2779093"/>
          <a:ext cx="365371" cy="131715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17159"/>
              </a:lnTo>
              <a:lnTo>
                <a:pt x="365371" y="1317159"/>
              </a:lnTo>
            </a:path>
          </a:pathLst>
        </a:custGeom>
        <a:noFill/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533D006-9BED-41B6-B136-DC8508935C5F}">
      <dsp:nvSpPr>
        <dsp:cNvPr id="0" name=""/>
        <dsp:cNvSpPr/>
      </dsp:nvSpPr>
      <dsp:spPr>
        <a:xfrm>
          <a:off x="4521435" y="2779093"/>
          <a:ext cx="1746544" cy="5067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6719"/>
              </a:lnTo>
              <a:lnTo>
                <a:pt x="1746544" y="506719"/>
              </a:lnTo>
            </a:path>
          </a:pathLst>
        </a:custGeom>
        <a:noFill/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D4B553-B9EF-43C4-85CB-1973C6D34E3B}">
      <dsp:nvSpPr>
        <dsp:cNvPr id="0" name=""/>
        <dsp:cNvSpPr/>
      </dsp:nvSpPr>
      <dsp:spPr>
        <a:xfrm>
          <a:off x="4521435" y="2779093"/>
          <a:ext cx="365371" cy="506719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506719"/>
              </a:lnTo>
              <a:lnTo>
                <a:pt x="365371" y="506719"/>
              </a:lnTo>
            </a:path>
          </a:pathLst>
        </a:custGeom>
        <a:noFill/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11EE3CD-DA15-4277-9C08-A6516ABC9D4E}">
      <dsp:nvSpPr>
        <dsp:cNvPr id="0" name=""/>
        <dsp:cNvSpPr/>
      </dsp:nvSpPr>
      <dsp:spPr>
        <a:xfrm>
          <a:off x="2957342" y="1955229"/>
          <a:ext cx="1564092" cy="25313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33277"/>
              </a:lnTo>
              <a:lnTo>
                <a:pt x="1564092" y="133277"/>
              </a:lnTo>
              <a:lnTo>
                <a:pt x="1564092" y="253131"/>
              </a:lnTo>
            </a:path>
          </a:pathLst>
        </a:custGeom>
        <a:noFill/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3C90386-0FFA-4204-9B79-8B57EEFE485C}">
      <dsp:nvSpPr>
        <dsp:cNvPr id="0" name=""/>
        <dsp:cNvSpPr/>
      </dsp:nvSpPr>
      <dsp:spPr>
        <a:xfrm>
          <a:off x="2911622" y="1144789"/>
          <a:ext cx="91440" cy="239707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39707"/>
              </a:lnTo>
            </a:path>
          </a:pathLst>
        </a:custGeom>
        <a:noFill/>
        <a:ln w="48000" cap="flat" cmpd="thickThin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9859AC6-5A33-4820-8636-3E3549CCAF5B}">
      <dsp:nvSpPr>
        <dsp:cNvPr id="0" name=""/>
        <dsp:cNvSpPr/>
      </dsp:nvSpPr>
      <dsp:spPr>
        <a:xfrm>
          <a:off x="1290815" y="712738"/>
          <a:ext cx="1095795" cy="14668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46683"/>
              </a:lnTo>
              <a:lnTo>
                <a:pt x="1095795" y="146683"/>
              </a:lnTo>
            </a:path>
          </a:pathLst>
        </a:custGeom>
        <a:noFill/>
        <a:ln w="48000" cap="flat" cmpd="thickThin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  <a:sp3d z="-40000" prstMaterial="matte"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4FD7DE52-95A4-4834-859F-B8B8847A27CB}">
      <dsp:nvSpPr>
        <dsp:cNvPr id="0" name=""/>
        <dsp:cNvSpPr/>
      </dsp:nvSpPr>
      <dsp:spPr>
        <a:xfrm>
          <a:off x="720082" y="142006"/>
          <a:ext cx="1141465" cy="5707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500" b="1" kern="1200" dirty="0" smtClean="0">
              <a:solidFill>
                <a:srgbClr val="002060"/>
              </a:solidFill>
            </a:rPr>
            <a:t>Steering Committee</a:t>
          </a:r>
          <a:endParaRPr lang="en-CA" sz="500" b="1" kern="1200" dirty="0">
            <a:solidFill>
              <a:srgbClr val="002060"/>
            </a:solidFill>
          </a:endParaRPr>
        </a:p>
      </dsp:txBody>
      <dsp:txXfrm>
        <a:off x="720082" y="142006"/>
        <a:ext cx="1141465" cy="570732"/>
      </dsp:txXfrm>
    </dsp:sp>
    <dsp:sp modelId="{359D4A13-69C4-49E1-A8C4-B9D3D2447A7E}">
      <dsp:nvSpPr>
        <dsp:cNvPr id="0" name=""/>
        <dsp:cNvSpPr/>
      </dsp:nvSpPr>
      <dsp:spPr>
        <a:xfrm>
          <a:off x="2386610" y="574056"/>
          <a:ext cx="1141465" cy="5707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500" b="1" kern="1200" dirty="0" err="1" smtClean="0">
              <a:solidFill>
                <a:srgbClr val="002060"/>
              </a:solidFill>
            </a:rPr>
            <a:t>Sr</a:t>
          </a:r>
          <a:r>
            <a:rPr lang="en-CA" sz="500" b="1" kern="1200" dirty="0" smtClean="0">
              <a:solidFill>
                <a:srgbClr val="002060"/>
              </a:solidFill>
            </a:rPr>
            <a:t> Manager Business Information</a:t>
          </a:r>
        </a:p>
      </dsp:txBody>
      <dsp:txXfrm>
        <a:off x="2386610" y="574056"/>
        <a:ext cx="1141465" cy="570732"/>
      </dsp:txXfrm>
    </dsp:sp>
    <dsp:sp modelId="{9983294A-EF4B-408D-A046-03585A63D49B}">
      <dsp:nvSpPr>
        <dsp:cNvPr id="0" name=""/>
        <dsp:cNvSpPr/>
      </dsp:nvSpPr>
      <dsp:spPr>
        <a:xfrm>
          <a:off x="2386610" y="1384496"/>
          <a:ext cx="1141465" cy="5707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500" b="1" kern="1200" dirty="0" err="1" smtClean="0">
              <a:solidFill>
                <a:srgbClr val="002060"/>
              </a:solidFill>
            </a:rPr>
            <a:t>Prov</a:t>
          </a:r>
          <a:r>
            <a:rPr lang="en-CA" sz="500" b="1" kern="1200" dirty="0" smtClean="0">
              <a:solidFill>
                <a:srgbClr val="002060"/>
              </a:solidFill>
            </a:rPr>
            <a:t> GIS Coordinator</a:t>
          </a:r>
        </a:p>
      </dsp:txBody>
      <dsp:txXfrm>
        <a:off x="2386610" y="1384496"/>
        <a:ext cx="1141465" cy="570732"/>
      </dsp:txXfrm>
    </dsp:sp>
    <dsp:sp modelId="{13D51603-7E80-4CA7-B385-CC4AA9ED2B4E}">
      <dsp:nvSpPr>
        <dsp:cNvPr id="0" name=""/>
        <dsp:cNvSpPr/>
      </dsp:nvSpPr>
      <dsp:spPr>
        <a:xfrm>
          <a:off x="3950702" y="2208360"/>
          <a:ext cx="1141465" cy="5707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p3d extrusionH="381000" contourW="38100" prstMaterial="matte">
          <a:contourClr>
            <a:schemeClr val="lt1"/>
          </a:contourClr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500" b="1" kern="1200" dirty="0" smtClean="0">
              <a:solidFill>
                <a:srgbClr val="002060"/>
              </a:solidFill>
            </a:rPr>
            <a:t>Pilot’s GIS Coordinator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CA" sz="500" kern="1200" dirty="0"/>
        </a:p>
      </dsp:txBody>
      <dsp:txXfrm>
        <a:off x="3950702" y="2208360"/>
        <a:ext cx="1141465" cy="570732"/>
      </dsp:txXfrm>
    </dsp:sp>
    <dsp:sp modelId="{588C832C-AA92-4643-8CD9-4CF91F829772}">
      <dsp:nvSpPr>
        <dsp:cNvPr id="0" name=""/>
        <dsp:cNvSpPr/>
      </dsp:nvSpPr>
      <dsp:spPr>
        <a:xfrm>
          <a:off x="4886807" y="3000446"/>
          <a:ext cx="1141465" cy="5707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p3d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500" b="1" kern="1200" dirty="0" smtClean="0">
              <a:solidFill>
                <a:srgbClr val="002060"/>
              </a:solidFill>
            </a:rPr>
            <a:t>TCC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500" b="0" kern="1200" dirty="0" smtClean="0">
              <a:solidFill>
                <a:srgbClr val="0070C0"/>
              </a:solidFill>
            </a:rPr>
            <a:t>Lubna Kahn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500" kern="1200" dirty="0" smtClean="0"/>
            <a:t>Vacant</a:t>
          </a:r>
          <a:endParaRPr lang="en-CA" sz="500" kern="1200" dirty="0"/>
        </a:p>
      </dsp:txBody>
      <dsp:txXfrm>
        <a:off x="4886807" y="3000446"/>
        <a:ext cx="1141465" cy="570732"/>
      </dsp:txXfrm>
    </dsp:sp>
    <dsp:sp modelId="{CB035FFB-9012-419E-8B99-A2828757EEB9}">
      <dsp:nvSpPr>
        <dsp:cNvPr id="0" name=""/>
        <dsp:cNvSpPr/>
      </dsp:nvSpPr>
      <dsp:spPr>
        <a:xfrm>
          <a:off x="6267980" y="3000446"/>
          <a:ext cx="1141465" cy="5707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p3d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500" b="1" kern="1200" dirty="0" smtClean="0">
              <a:solidFill>
                <a:srgbClr val="002060"/>
              </a:solidFill>
            </a:rPr>
            <a:t>TPG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500" b="0" kern="1200" dirty="0" smtClean="0">
              <a:solidFill>
                <a:srgbClr val="0070C0"/>
              </a:solidFill>
            </a:rPr>
            <a:t>Deanna Leask</a:t>
          </a:r>
          <a:br>
            <a:rPr lang="en-CA" sz="500" b="0" kern="1200" dirty="0" smtClean="0">
              <a:solidFill>
                <a:srgbClr val="0070C0"/>
              </a:solidFill>
            </a:rPr>
          </a:br>
          <a:endParaRPr lang="en-CA" sz="500" b="0" kern="1200" dirty="0" smtClean="0">
            <a:solidFill>
              <a:srgbClr val="0070C0"/>
            </a:solidFill>
          </a:endParaRP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500" b="0" kern="1200" dirty="0" smtClean="0">
              <a:solidFill>
                <a:srgbClr val="7030A0"/>
              </a:solidFill>
            </a:rPr>
            <a:t>Stafford Shuman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500" kern="1200" dirty="0" smtClean="0"/>
            <a:t/>
          </a:r>
          <a:br>
            <a:rPr lang="en-CA" sz="500" kern="1200" dirty="0" smtClean="0"/>
          </a:br>
          <a:r>
            <a:rPr lang="en-CA" sz="500" kern="1200" dirty="0" smtClean="0"/>
            <a:t>Chris Turner</a:t>
          </a:r>
          <a:r>
            <a:rPr lang="en-CA" sz="500" kern="1200" dirty="0" smtClean="0">
              <a:solidFill>
                <a:srgbClr val="7030A0"/>
              </a:solidFill>
            </a:rPr>
            <a:t/>
          </a:r>
          <a:br>
            <a:rPr lang="en-CA" sz="500" kern="1200" dirty="0" smtClean="0">
              <a:solidFill>
                <a:srgbClr val="7030A0"/>
              </a:solidFill>
            </a:rPr>
          </a:br>
          <a:endParaRPr lang="en-CA" sz="500" kern="1200" dirty="0">
            <a:solidFill>
              <a:srgbClr val="7030A0"/>
            </a:solidFill>
          </a:endParaRPr>
        </a:p>
      </dsp:txBody>
      <dsp:txXfrm>
        <a:off x="6267980" y="3000446"/>
        <a:ext cx="1141465" cy="570732"/>
      </dsp:txXfrm>
    </dsp:sp>
    <dsp:sp modelId="{2F8441FE-8A20-445E-A026-0BA073933E4D}">
      <dsp:nvSpPr>
        <dsp:cNvPr id="0" name=""/>
        <dsp:cNvSpPr/>
      </dsp:nvSpPr>
      <dsp:spPr>
        <a:xfrm>
          <a:off x="4886807" y="3810886"/>
          <a:ext cx="1141465" cy="5707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p3d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500" b="1" kern="1200" dirty="0" smtClean="0">
              <a:solidFill>
                <a:srgbClr val="002060"/>
              </a:solidFill>
            </a:rPr>
            <a:t>TPL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500" b="0" kern="1200" dirty="0" smtClean="0">
              <a:solidFill>
                <a:srgbClr val="0070C0"/>
              </a:solidFill>
            </a:rPr>
            <a:t>Vacant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500" kern="1200" dirty="0" smtClean="0"/>
            <a:t>Lisa Conroy (TCC -80%)</a:t>
          </a:r>
          <a:br>
            <a:rPr lang="en-CA" sz="500" kern="1200" dirty="0" smtClean="0"/>
          </a:br>
          <a:r>
            <a:rPr lang="en-CA" sz="500" kern="1200" dirty="0" smtClean="0"/>
            <a:t>Gwen Brace</a:t>
          </a:r>
        </a:p>
      </dsp:txBody>
      <dsp:txXfrm>
        <a:off x="4886807" y="3810886"/>
        <a:ext cx="1141465" cy="570732"/>
      </dsp:txXfrm>
    </dsp:sp>
    <dsp:sp modelId="{1DCAD0F1-C3C5-4AD6-8F3A-2FE5BF65D35E}">
      <dsp:nvSpPr>
        <dsp:cNvPr id="0" name=""/>
        <dsp:cNvSpPr/>
      </dsp:nvSpPr>
      <dsp:spPr>
        <a:xfrm>
          <a:off x="6267980" y="3810886"/>
          <a:ext cx="1141465" cy="57073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635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39000" dist="25400" dir="5400000" rotWithShape="0">
            <a:srgbClr val="000000">
              <a:alpha val="38000"/>
            </a:srgbClr>
          </a:outerShdw>
        </a:effectLst>
        <a:sp3d extrusionH="12700" prstMaterial="flat">
          <a:bevelT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3175" tIns="3175" rIns="3175" bIns="3175" numCol="1" spcCol="1270" anchor="ctr" anchorCtr="0">
          <a:noAutofit/>
        </a:bodyPr>
        <a:lstStyle/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500" b="1" kern="1200" dirty="0" smtClean="0">
              <a:solidFill>
                <a:srgbClr val="002060"/>
              </a:solidFill>
            </a:rPr>
            <a:t>TSN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500" b="0" kern="1200" dirty="0" smtClean="0">
              <a:solidFill>
                <a:srgbClr val="0070C0"/>
              </a:solidFill>
            </a:rPr>
            <a:t>Andy Fraser</a:t>
          </a:r>
        </a:p>
        <a:p>
          <a:pPr lvl="0" algn="ctr" defTabSz="222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CA" sz="500" kern="1200" dirty="0" smtClean="0"/>
            <a:t>Ian Niblett</a:t>
          </a:r>
          <a:br>
            <a:rPr lang="en-CA" sz="500" kern="1200" dirty="0" smtClean="0"/>
          </a:br>
          <a:r>
            <a:rPr lang="en-CA" sz="500" kern="1200" dirty="0" smtClean="0"/>
            <a:t>Deb Sewell</a:t>
          </a:r>
          <a:endParaRPr lang="en-CA" sz="500" kern="1200" dirty="0"/>
        </a:p>
      </dsp:txBody>
      <dsp:txXfrm>
        <a:off x="6267980" y="3810886"/>
        <a:ext cx="1141465" cy="5707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5">
  <dgm:title val=""/>
  <dgm:desc val=""/>
  <dgm:catLst>
    <dgm:cat type="3D" pri="11500"/>
  </dgm:catLst>
  <dgm:scene3d>
    <a:camera prst="isometricOffAxis2Left" zoom="95000"/>
    <a:lightRig rig="flat" dir="t"/>
  </dgm:scene3d>
  <dgm:styleLbl name="node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715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381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52400" extrusionH="1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38100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52400"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60000" prstMaterial="flat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z="-600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3810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400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150"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12700" prstMaterial="flat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6350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150" extrusionH="63500" contourW="12700" prstMaterial="matte">
      <a:contourClr>
        <a:schemeClr val="dk1">
          <a:tint val="2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4005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150" extrusionH="635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40050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381000" contourW="381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4005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150" extrusionH="63500" contourW="12700" prstMaterial="matte">
      <a:contourClr>
        <a:schemeClr val="lt1">
          <a:tint val="50000"/>
        </a:schemeClr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F06D17D-72AB-49C7-A9D9-F028154CCC22}" type="datetimeFigureOut">
              <a:rPr lang="en-CA" smtClean="0"/>
              <a:pPr/>
              <a:t>2013-01-15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23AABD-FE8D-4C8A-8E79-AD2F44276CD2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24F4D-03B0-4B96-B5E5-22E6AAB32901}" type="datetimeFigureOut">
              <a:rPr lang="en-CA" smtClean="0"/>
              <a:pPr/>
              <a:t>2013-01-15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ECD34-2168-4F64-BEAC-4A790493BD17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24F4D-03B0-4B96-B5E5-22E6AAB32901}" type="datetimeFigureOut">
              <a:rPr lang="en-CA" smtClean="0"/>
              <a:pPr/>
              <a:t>2013-01-15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ECD34-2168-4F64-BEAC-4A790493BD1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24F4D-03B0-4B96-B5E5-22E6AAB32901}" type="datetimeFigureOut">
              <a:rPr lang="en-CA" smtClean="0"/>
              <a:pPr/>
              <a:t>2013-01-15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ECD34-2168-4F64-BEAC-4A790493BD1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24F4D-03B0-4B96-B5E5-22E6AAB32901}" type="datetimeFigureOut">
              <a:rPr lang="en-CA" smtClean="0"/>
              <a:pPr/>
              <a:t>2013-01-15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ECD34-2168-4F64-BEAC-4A790493BD1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24F4D-03B0-4B96-B5E5-22E6AAB32901}" type="datetimeFigureOut">
              <a:rPr lang="en-CA" smtClean="0"/>
              <a:pPr/>
              <a:t>2013-01-15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ECD34-2168-4F64-BEAC-4A790493BD1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24F4D-03B0-4B96-B5E5-22E6AAB32901}" type="datetimeFigureOut">
              <a:rPr lang="en-CA" smtClean="0"/>
              <a:pPr/>
              <a:t>2013-01-15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ECD34-2168-4F64-BEAC-4A790493BD1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24F4D-03B0-4B96-B5E5-22E6AAB32901}" type="datetimeFigureOut">
              <a:rPr lang="en-CA" smtClean="0"/>
              <a:pPr/>
              <a:t>2013-01-15</a:t>
            </a:fld>
            <a:endParaRPr lang="en-C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ECD34-2168-4F64-BEAC-4A790493BD1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24F4D-03B0-4B96-B5E5-22E6AAB32901}" type="datetimeFigureOut">
              <a:rPr lang="en-CA" smtClean="0"/>
              <a:pPr/>
              <a:t>2013-01-15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ECD34-2168-4F64-BEAC-4A790493BD17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E0D24F4D-03B0-4B96-B5E5-22E6AAB32901}" type="datetimeFigureOut">
              <a:rPr lang="en-CA" smtClean="0"/>
              <a:pPr/>
              <a:t>2013-01-15</a:t>
            </a:fld>
            <a:endParaRPr lang="en-CA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58BECD34-2168-4F64-BEAC-4A790493BD1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24F4D-03B0-4B96-B5E5-22E6AAB32901}" type="datetimeFigureOut">
              <a:rPr lang="en-CA" smtClean="0"/>
              <a:pPr/>
              <a:t>2013-01-15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ECD34-2168-4F64-BEAC-4A790493BD1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D24F4D-03B0-4B96-B5E5-22E6AAB32901}" type="datetimeFigureOut">
              <a:rPr lang="en-CA" smtClean="0"/>
              <a:pPr/>
              <a:t>2013-01-15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BECD34-2168-4F64-BEAC-4A790493BD17}" type="slidenum">
              <a:rPr lang="en-CA" smtClean="0"/>
              <a:pPr/>
              <a:t>‹#›</a:t>
            </a:fld>
            <a:endParaRPr lang="en-CA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0D24F4D-03B0-4B96-B5E5-22E6AAB32901}" type="datetimeFigureOut">
              <a:rPr lang="en-CA" smtClean="0"/>
              <a:pPr/>
              <a:t>2013-01-15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58BECD34-2168-4F64-BEAC-4A790493BD17}" type="slidenum">
              <a:rPr lang="en-CA" smtClean="0"/>
              <a:pPr/>
              <a:t>‹#›</a:t>
            </a:fld>
            <a:endParaRPr lang="en-CA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2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CA" sz="3600" dirty="0" smtClean="0"/>
              <a:t>BCTS Northern GIS Services Pilot</a:t>
            </a:r>
            <a:endParaRPr lang="en-CA" sz="36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 smtClean="0"/>
              <a:t>Collaboration , Continuity and Capability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What is the pilot about?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4 participating B.A.s (TCC, TPG, TPL and TSN)</a:t>
            </a:r>
          </a:p>
          <a:p>
            <a:r>
              <a:rPr lang="en-CA" dirty="0" smtClean="0"/>
              <a:t>9 GIS staff with 1 GIS Coordinator - HQ</a:t>
            </a:r>
          </a:p>
          <a:p>
            <a:r>
              <a:rPr lang="en-CA" dirty="0" smtClean="0"/>
              <a:t>Pooled resources</a:t>
            </a:r>
          </a:p>
          <a:p>
            <a:r>
              <a:rPr lang="en-CA" dirty="0" smtClean="0"/>
              <a:t>Common workload repository</a:t>
            </a:r>
          </a:p>
          <a:p>
            <a:r>
              <a:rPr lang="en-CA" dirty="0" smtClean="0"/>
              <a:t>Shared common workload when necessary</a:t>
            </a:r>
          </a:p>
          <a:p>
            <a:r>
              <a:rPr lang="en-CA" dirty="0" smtClean="0"/>
              <a:t>Shared understanding of priorities</a:t>
            </a:r>
          </a:p>
          <a:p>
            <a:r>
              <a:rPr lang="en-CA" dirty="0" smtClean="0"/>
              <a:t>Lever ability to work remotely</a:t>
            </a:r>
          </a:p>
          <a:p>
            <a:r>
              <a:rPr lang="en-CA" dirty="0" smtClean="0"/>
              <a:t>Build towards best practices</a:t>
            </a:r>
          </a:p>
          <a:p>
            <a:r>
              <a:rPr lang="en-CA" dirty="0" smtClean="0"/>
              <a:t>Common GIS data management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Why collaborate?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Operations depend on GIS</a:t>
            </a:r>
          </a:p>
          <a:p>
            <a:r>
              <a:rPr lang="en-CA" dirty="0" smtClean="0"/>
              <a:t>Many GIS services are conducive to remote work</a:t>
            </a:r>
          </a:p>
          <a:p>
            <a:r>
              <a:rPr lang="en-CA" dirty="0" smtClean="0"/>
              <a:t>Workloads fluctuate</a:t>
            </a:r>
          </a:p>
          <a:p>
            <a:r>
              <a:rPr lang="en-CA" dirty="0" smtClean="0"/>
              <a:t>GIS skills can be broad and specialized</a:t>
            </a:r>
          </a:p>
          <a:p>
            <a:r>
              <a:rPr lang="en-CA" dirty="0" smtClean="0"/>
              <a:t>GIS staff are very marketable</a:t>
            </a:r>
          </a:p>
          <a:p>
            <a:r>
              <a:rPr lang="en-CA" dirty="0" smtClean="0"/>
              <a:t>Hiring/training GIS staff can be challenging</a:t>
            </a:r>
          </a:p>
          <a:p>
            <a:r>
              <a:rPr lang="en-CA" dirty="0" smtClean="0"/>
              <a:t>Varied GIS practices between Business Areas</a:t>
            </a:r>
          </a:p>
          <a:p>
            <a:r>
              <a:rPr lang="en-CA" dirty="0" smtClean="0"/>
              <a:t>Coordinating GIS activities challenging</a:t>
            </a:r>
          </a:p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825280"/>
          </a:xfrm>
        </p:spPr>
        <p:txBody>
          <a:bodyPr/>
          <a:lstStyle/>
          <a:p>
            <a:r>
              <a:rPr lang="en-CA" dirty="0" smtClean="0"/>
              <a:t>Structure</a:t>
            </a:r>
            <a:endParaRPr lang="en-CA" dirty="0"/>
          </a:p>
        </p:txBody>
      </p:sp>
      <p:graphicFrame>
        <p:nvGraphicFramePr>
          <p:cNvPr id="8" name="Content Placeholder 7"/>
          <p:cNvGraphicFramePr>
            <a:graphicFrameLocks noGrp="1"/>
          </p:cNvGraphicFramePr>
          <p:nvPr>
            <p:ph idx="1"/>
          </p:nvPr>
        </p:nvGraphicFramePr>
        <p:xfrm>
          <a:off x="457200" y="1774825"/>
          <a:ext cx="8229600" cy="46259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4" name="Picture 3" descr="GIS pilot.png"/>
          <p:cNvPicPr>
            <a:picLocks noChangeAspect="1"/>
          </p:cNvPicPr>
          <p:nvPr/>
        </p:nvPicPr>
        <p:blipFill>
          <a:blip r:embed="rId7" cstate="print">
            <a:lum bright="4000"/>
          </a:blip>
          <a:stretch>
            <a:fillRect/>
          </a:stretch>
        </p:blipFill>
        <p:spPr>
          <a:xfrm>
            <a:off x="251520" y="3212976"/>
            <a:ext cx="2627784" cy="343704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Pilot Deliverables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Service Request process</a:t>
            </a:r>
          </a:p>
          <a:p>
            <a:r>
              <a:rPr lang="en-CA" dirty="0" smtClean="0"/>
              <a:t>Workload Prioritization</a:t>
            </a:r>
          </a:p>
          <a:p>
            <a:r>
              <a:rPr lang="en-CA" dirty="0" smtClean="0"/>
              <a:t>Process for sharing workloads</a:t>
            </a:r>
          </a:p>
          <a:p>
            <a:r>
              <a:rPr lang="en-CA" dirty="0" smtClean="0"/>
              <a:t>Procedures for </a:t>
            </a:r>
            <a:r>
              <a:rPr lang="en-CA" dirty="0" err="1" smtClean="0"/>
              <a:t>ID’ing</a:t>
            </a:r>
            <a:r>
              <a:rPr lang="en-CA" dirty="0" smtClean="0"/>
              <a:t> and implementing BP’s</a:t>
            </a:r>
          </a:p>
          <a:p>
            <a:r>
              <a:rPr lang="en-CA" dirty="0" smtClean="0"/>
              <a:t>Identification of GIS skill sets</a:t>
            </a:r>
          </a:p>
          <a:p>
            <a:r>
              <a:rPr lang="en-CA" dirty="0" smtClean="0"/>
              <a:t>Staff developmental opportunities</a:t>
            </a:r>
          </a:p>
          <a:p>
            <a:r>
              <a:rPr lang="en-CA" dirty="0" smtClean="0"/>
              <a:t>Gap Analyses – Equalizing Business Area data stewardship levels</a:t>
            </a:r>
            <a:endParaRPr lang="en-CA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Progress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7544" y="1556792"/>
            <a:ext cx="8291264" cy="5082809"/>
          </a:xfrm>
        </p:spPr>
        <p:txBody>
          <a:bodyPr/>
          <a:lstStyle/>
          <a:p>
            <a:pPr lvl="1"/>
            <a:r>
              <a:rPr lang="en-CA" sz="2400" dirty="0" smtClean="0"/>
              <a:t>Staff coverage</a:t>
            </a:r>
          </a:p>
          <a:p>
            <a:pPr lvl="2">
              <a:buFont typeface="Wingdings 2" pitchFamily="18" charset="2"/>
              <a:buChar char="R"/>
            </a:pPr>
            <a:r>
              <a:rPr lang="en-CA" sz="1600" dirty="0" smtClean="0"/>
              <a:t>GIS Analyst hired within 1 month of start – TCC</a:t>
            </a:r>
          </a:p>
          <a:p>
            <a:pPr lvl="2">
              <a:buFont typeface="Wingdings 2" pitchFamily="18" charset="2"/>
              <a:buChar char="R"/>
            </a:pPr>
            <a:r>
              <a:rPr lang="en-CA" sz="1600" dirty="0" smtClean="0"/>
              <a:t>GIS Analyst vacancy  - TPL</a:t>
            </a:r>
          </a:p>
          <a:p>
            <a:pPr lvl="2">
              <a:buFont typeface="Wingdings 2" pitchFamily="18" charset="2"/>
              <a:buChar char="R"/>
            </a:pPr>
            <a:r>
              <a:rPr lang="en-CA" sz="1600" dirty="0" smtClean="0"/>
              <a:t>GIS Technician vacancy – TCC</a:t>
            </a:r>
          </a:p>
          <a:p>
            <a:pPr lvl="2">
              <a:buFont typeface="Wingdings 2" pitchFamily="18" charset="2"/>
              <a:buChar char="R"/>
            </a:pPr>
            <a:r>
              <a:rPr lang="en-CA" sz="1600" dirty="0" smtClean="0"/>
              <a:t>GIS Technician – Educational leave – TPG</a:t>
            </a:r>
          </a:p>
          <a:p>
            <a:pPr lvl="2">
              <a:buFont typeface="Wingdings 2" pitchFamily="18" charset="2"/>
              <a:buChar char="R"/>
            </a:pPr>
            <a:r>
              <a:rPr lang="en-CA" sz="1600" dirty="0" smtClean="0"/>
              <a:t>GIS Analyst– Bereavement leave – TPG</a:t>
            </a:r>
          </a:p>
          <a:p>
            <a:pPr lvl="2">
              <a:buFont typeface="Wingdings 2" pitchFamily="18" charset="2"/>
              <a:buChar char="R"/>
            </a:pPr>
            <a:r>
              <a:rPr lang="en-CA" sz="1600" dirty="0" smtClean="0"/>
              <a:t>GIS Data Analyst – Part time hours  - TPG (20%)</a:t>
            </a:r>
          </a:p>
          <a:p>
            <a:pPr lvl="2"/>
            <a:r>
              <a:rPr lang="en-CA" sz="1600" dirty="0" smtClean="0"/>
              <a:t>GIS Technician – Part time hours – TPL (20%)</a:t>
            </a:r>
          </a:p>
          <a:p>
            <a:pPr lvl="1"/>
            <a:r>
              <a:rPr lang="en-CA" sz="2400" dirty="0" smtClean="0"/>
              <a:t>Workload</a:t>
            </a:r>
          </a:p>
          <a:p>
            <a:pPr lvl="2"/>
            <a:r>
              <a:rPr lang="en-CA" sz="1600" dirty="0" smtClean="0"/>
              <a:t>Monthly workload metric capturing and monitoring</a:t>
            </a:r>
          </a:p>
          <a:p>
            <a:pPr lvl="2"/>
            <a:r>
              <a:rPr lang="en-CA" sz="1600" dirty="0" smtClean="0"/>
              <a:t>TPL GIS technician dedicated 80% to TCC</a:t>
            </a:r>
          </a:p>
          <a:p>
            <a:pPr lvl="2"/>
            <a:r>
              <a:rPr lang="en-CA" sz="1600" dirty="0" smtClean="0"/>
              <a:t>TSN staff providing bulk of shared workload coverage</a:t>
            </a:r>
          </a:p>
          <a:p>
            <a:pPr lvl="2"/>
            <a:r>
              <a:rPr lang="en-CA" sz="1600" dirty="0" smtClean="0"/>
              <a:t>TCC primarily benefitting from shared resources</a:t>
            </a:r>
          </a:p>
          <a:p>
            <a:pPr lvl="2"/>
            <a:r>
              <a:rPr lang="en-CA" sz="1600" dirty="0" smtClean="0"/>
              <a:t>Identification of  GIS-related tasks beyond workload prioritization list/repository</a:t>
            </a:r>
          </a:p>
          <a:p>
            <a:pPr lvl="2"/>
            <a:r>
              <a:rPr lang="en-CA" sz="1600" dirty="0" smtClean="0"/>
              <a:t>Common workload repository viewable by all BA staff</a:t>
            </a:r>
          </a:p>
          <a:p>
            <a:pPr lvl="2"/>
            <a:r>
              <a:rPr lang="en-CA" sz="1600" dirty="0" smtClean="0"/>
              <a:t>Collaborative effort to best practices/ working groups and Pilot </a:t>
            </a:r>
            <a:r>
              <a:rPr lang="en-CA" sz="1600" dirty="0" err="1" smtClean="0"/>
              <a:t>intiatives</a:t>
            </a:r>
            <a:endParaRPr lang="en-CA" sz="1600" dirty="0" smtClean="0"/>
          </a:p>
          <a:p>
            <a:pPr lvl="2"/>
            <a:endParaRPr lang="en-CA" sz="16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Progress – cont’d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75191"/>
            <a:ext cx="8229600" cy="4822161"/>
          </a:xfrm>
        </p:spPr>
        <p:txBody>
          <a:bodyPr/>
          <a:lstStyle/>
          <a:p>
            <a:pPr lvl="1">
              <a:buNone/>
            </a:pPr>
            <a:endParaRPr lang="en-CA" sz="2000" dirty="0" smtClean="0"/>
          </a:p>
          <a:p>
            <a:pPr lvl="1"/>
            <a:r>
              <a:rPr lang="en-CA" dirty="0" smtClean="0"/>
              <a:t>Best Practices</a:t>
            </a:r>
          </a:p>
          <a:p>
            <a:pPr lvl="2">
              <a:buFont typeface="Wingdings" pitchFamily="2" charset="2"/>
              <a:buChar char="þ"/>
            </a:pPr>
            <a:r>
              <a:rPr lang="en-CA" dirty="0" smtClean="0"/>
              <a:t>Peaches server data share</a:t>
            </a:r>
          </a:p>
          <a:p>
            <a:pPr lvl="2">
              <a:buFont typeface="Wingdings" pitchFamily="2" charset="2"/>
              <a:buChar char="þ"/>
            </a:pPr>
            <a:r>
              <a:rPr lang="en-CA" dirty="0" smtClean="0"/>
              <a:t>Brushing processes compared/contrasted amongst BA’s </a:t>
            </a:r>
          </a:p>
          <a:p>
            <a:pPr lvl="2">
              <a:buFont typeface="Wingdings" pitchFamily="2" charset="2"/>
              <a:buChar char="þ"/>
            </a:pPr>
            <a:r>
              <a:rPr lang="en-CA" dirty="0" smtClean="0"/>
              <a:t>Planting processes compared/contrasted amongst BA’s </a:t>
            </a:r>
          </a:p>
          <a:p>
            <a:pPr lvl="2">
              <a:buFont typeface="Wingdings" pitchFamily="2" charset="2"/>
              <a:buChar char="þ"/>
            </a:pPr>
            <a:r>
              <a:rPr lang="en-CA" dirty="0" smtClean="0"/>
              <a:t>Survey processes comparison in progress</a:t>
            </a:r>
          </a:p>
          <a:p>
            <a:pPr lvl="2">
              <a:buFont typeface="Wingdings" pitchFamily="2" charset="2"/>
              <a:buChar char="þ"/>
            </a:pPr>
            <a:r>
              <a:rPr lang="en-CA" dirty="0" smtClean="0"/>
              <a:t>Elements of Multi-phase compared/contrasted</a:t>
            </a:r>
          </a:p>
          <a:p>
            <a:pPr lvl="2">
              <a:buFont typeface="Wingdings" pitchFamily="2" charset="2"/>
              <a:buChar char="þ"/>
            </a:pPr>
            <a:endParaRPr lang="en-CA" sz="1600" dirty="0" smtClean="0"/>
          </a:p>
          <a:p>
            <a:pPr lvl="1"/>
            <a:endParaRPr lang="en-CA" sz="2000" dirty="0" smtClean="0"/>
          </a:p>
          <a:p>
            <a:pPr lvl="1"/>
            <a:endParaRPr lang="en-CA" sz="20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Progress – cont’d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CA" dirty="0" smtClean="0"/>
              <a:t>Services</a:t>
            </a:r>
          </a:p>
          <a:p>
            <a:pPr lvl="1">
              <a:buFont typeface="Wingdings" pitchFamily="2" charset="2"/>
              <a:buChar char="ü"/>
            </a:pPr>
            <a:r>
              <a:rPr lang="en-CA" dirty="0" smtClean="0"/>
              <a:t>Regular services as before continued</a:t>
            </a:r>
          </a:p>
          <a:p>
            <a:pPr lvl="1">
              <a:buFont typeface="Wingdings" pitchFamily="2" charset="2"/>
              <a:buChar char="ü"/>
            </a:pPr>
            <a:r>
              <a:rPr lang="en-CA" dirty="0" smtClean="0"/>
              <a:t>Provided monthly reports on Corp Mandatories</a:t>
            </a:r>
          </a:p>
          <a:p>
            <a:pPr lvl="1">
              <a:buFont typeface="Wingdings" pitchFamily="2" charset="2"/>
              <a:buChar char="ü"/>
            </a:pPr>
            <a:r>
              <a:rPr lang="en-CA" dirty="0" smtClean="0"/>
              <a:t>Training of non-GIS staff on GIS capabilities</a:t>
            </a:r>
          </a:p>
          <a:p>
            <a:pPr lvl="1">
              <a:buFont typeface="Wingdings" pitchFamily="2" charset="2"/>
              <a:buChar char="ü"/>
            </a:pPr>
            <a:r>
              <a:rPr lang="en-CA" dirty="0" smtClean="0"/>
              <a:t>Monthly reports on workload metrics</a:t>
            </a:r>
          </a:p>
          <a:p>
            <a:pPr lvl="1">
              <a:buFont typeface="Wingdings" pitchFamily="2" charset="2"/>
              <a:buChar char="ü"/>
            </a:pPr>
            <a:r>
              <a:rPr lang="en-CA" dirty="0" smtClean="0"/>
              <a:t>Scheduled Field team visits</a:t>
            </a:r>
          </a:p>
          <a:p>
            <a:pPr lvl="1">
              <a:buFont typeface="Wingdings" pitchFamily="2" charset="2"/>
              <a:buChar char="ü"/>
            </a:pPr>
            <a:r>
              <a:rPr lang="en-CA" dirty="0" smtClean="0"/>
              <a:t>Scheduled site visits</a:t>
            </a:r>
          </a:p>
          <a:p>
            <a:pPr lvl="1">
              <a:buFont typeface="Wingdings" pitchFamily="2" charset="2"/>
              <a:buChar char="ü"/>
            </a:pPr>
            <a:r>
              <a:rPr lang="en-CA" dirty="0" smtClean="0"/>
              <a:t>Scheduled integration with Business Area leadership meetings</a:t>
            </a:r>
          </a:p>
          <a:p>
            <a:pPr lvl="1">
              <a:buFont typeface="Wingdings" pitchFamily="2" charset="2"/>
              <a:buChar char="ü"/>
            </a:pPr>
            <a:endParaRPr lang="en-CA" dirty="0" smtClean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Feedback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dirty="0" smtClean="0"/>
              <a:t>Steering Committee</a:t>
            </a:r>
          </a:p>
          <a:p>
            <a:pPr lvl="1"/>
            <a:r>
              <a:rPr lang="en-CA" dirty="0" smtClean="0"/>
              <a:t>Very positive – desire to continue</a:t>
            </a:r>
          </a:p>
          <a:p>
            <a:r>
              <a:rPr lang="en-CA" dirty="0" smtClean="0"/>
              <a:t>GIS Staff</a:t>
            </a:r>
          </a:p>
          <a:p>
            <a:pPr lvl="1"/>
            <a:r>
              <a:rPr lang="en-CA" dirty="0" smtClean="0"/>
              <a:t>Surveys conducted – May &amp; November</a:t>
            </a:r>
          </a:p>
          <a:p>
            <a:pPr lvl="2"/>
            <a:r>
              <a:rPr lang="en-CA" dirty="0" smtClean="0"/>
              <a:t>Generally positive</a:t>
            </a:r>
          </a:p>
          <a:p>
            <a:pPr lvl="2"/>
            <a:r>
              <a:rPr lang="en-CA" dirty="0" smtClean="0"/>
              <a:t>Some concern regarding staffing levels, training &amp; motives</a:t>
            </a:r>
          </a:p>
          <a:p>
            <a:r>
              <a:rPr lang="en-CA" dirty="0" smtClean="0"/>
              <a:t>Business Area staff</a:t>
            </a:r>
          </a:p>
          <a:p>
            <a:pPr lvl="1"/>
            <a:r>
              <a:rPr lang="en-CA" dirty="0" smtClean="0"/>
              <a:t>Survey in </a:t>
            </a:r>
            <a:r>
              <a:rPr lang="en-CA" smtClean="0"/>
              <a:t>May/2012 and Jan/2013</a:t>
            </a:r>
            <a:endParaRPr lang="en-CA" dirty="0" smtClean="0"/>
          </a:p>
          <a:p>
            <a:pPr lvl="2"/>
            <a:r>
              <a:rPr lang="en-CA" dirty="0" smtClean="0"/>
              <a:t>Vast majority positive to very positive</a:t>
            </a:r>
          </a:p>
          <a:p>
            <a:pPr lvl="2"/>
            <a:r>
              <a:rPr lang="en-CA" dirty="0" smtClean="0"/>
              <a:t>Desire to learn more about GIS</a:t>
            </a:r>
          </a:p>
          <a:p>
            <a:pPr lvl="2"/>
            <a:r>
              <a:rPr lang="en-CA" dirty="0" smtClean="0"/>
              <a:t>Communication remains consistent or has improved</a:t>
            </a:r>
          </a:p>
          <a:p>
            <a:pPr lvl="1"/>
            <a:endParaRPr lang="en-CA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Questions?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446</TotalTime>
  <Words>418</Words>
  <Application>Microsoft Office PowerPoint</Application>
  <PresentationFormat>On-screen Show (4:3)</PresentationFormat>
  <Paragraphs>95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Module</vt:lpstr>
      <vt:lpstr>BCTS Northern GIS Services Pilot</vt:lpstr>
      <vt:lpstr>What is the pilot about?</vt:lpstr>
      <vt:lpstr>Why collaborate?</vt:lpstr>
      <vt:lpstr>Structure</vt:lpstr>
      <vt:lpstr>Pilot Deliverables</vt:lpstr>
      <vt:lpstr>Progress</vt:lpstr>
      <vt:lpstr>Progress – cont’d</vt:lpstr>
      <vt:lpstr>Progress – cont’d</vt:lpstr>
      <vt:lpstr>Feedback</vt:lpstr>
      <vt:lpstr>Questions?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BCTS Auctions</dc:title>
  <dc:creator>Brian T Quinn</dc:creator>
  <cp:lastModifiedBy>Brian T Quinn</cp:lastModifiedBy>
  <cp:revision>12</cp:revision>
  <dcterms:created xsi:type="dcterms:W3CDTF">2012-12-17T22:45:23Z</dcterms:created>
  <dcterms:modified xsi:type="dcterms:W3CDTF">2013-01-15T21:46:16Z</dcterms:modified>
</cp:coreProperties>
</file>